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3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768" r:id="rId8"/>
    <p:sldMasterId id="2147484795" r:id="rId9"/>
    <p:sldMasterId id="2147484819" r:id="rId10"/>
  </p:sldMasterIdLst>
  <p:notesMasterIdLst>
    <p:notesMasterId r:id="rId97"/>
  </p:notesMasterIdLst>
  <p:handoutMasterIdLst>
    <p:handoutMasterId r:id="rId98"/>
  </p:handoutMasterIdLst>
  <p:sldIdLst>
    <p:sldId id="1861" r:id="rId11"/>
    <p:sldId id="4671" r:id="rId12"/>
    <p:sldId id="4672" r:id="rId13"/>
    <p:sldId id="258" r:id="rId14"/>
    <p:sldId id="4718" r:id="rId15"/>
    <p:sldId id="4685" r:id="rId16"/>
    <p:sldId id="4690" r:id="rId17"/>
    <p:sldId id="4669" r:id="rId18"/>
    <p:sldId id="4725" r:id="rId19"/>
    <p:sldId id="4722" r:id="rId20"/>
    <p:sldId id="4674" r:id="rId21"/>
    <p:sldId id="1839" r:id="rId22"/>
    <p:sldId id="4357" r:id="rId23"/>
    <p:sldId id="4352" r:id="rId24"/>
    <p:sldId id="4689" r:id="rId25"/>
    <p:sldId id="4724" r:id="rId26"/>
    <p:sldId id="4686" r:id="rId27"/>
    <p:sldId id="4723" r:id="rId28"/>
    <p:sldId id="4687" r:id="rId29"/>
    <p:sldId id="4688" r:id="rId30"/>
    <p:sldId id="4675" r:id="rId31"/>
    <p:sldId id="4353" r:id="rId32"/>
    <p:sldId id="4692" r:id="rId33"/>
    <p:sldId id="4693" r:id="rId34"/>
    <p:sldId id="4680" r:id="rId35"/>
    <p:sldId id="4676" r:id="rId36"/>
    <p:sldId id="4670" r:id="rId37"/>
    <p:sldId id="4694" r:id="rId38"/>
    <p:sldId id="4703" r:id="rId39"/>
    <p:sldId id="4695" r:id="rId40"/>
    <p:sldId id="4696" r:id="rId41"/>
    <p:sldId id="4719" r:id="rId42"/>
    <p:sldId id="4681" r:id="rId43"/>
    <p:sldId id="4677" r:id="rId44"/>
    <p:sldId id="4378" r:id="rId45"/>
    <p:sldId id="4355" r:id="rId46"/>
    <p:sldId id="4697" r:id="rId47"/>
    <p:sldId id="4699" r:id="rId48"/>
    <p:sldId id="4358" r:id="rId49"/>
    <p:sldId id="4678" r:id="rId50"/>
    <p:sldId id="1834" r:id="rId51"/>
    <p:sldId id="4704" r:id="rId52"/>
    <p:sldId id="677" r:id="rId53"/>
    <p:sldId id="4512" r:id="rId54"/>
    <p:sldId id="4705" r:id="rId55"/>
    <p:sldId id="4707" r:id="rId56"/>
    <p:sldId id="4708" r:id="rId57"/>
    <p:sldId id="4706" r:id="rId58"/>
    <p:sldId id="4360" r:id="rId59"/>
    <p:sldId id="4682" r:id="rId60"/>
    <p:sldId id="4679" r:id="rId61"/>
    <p:sldId id="4709" r:id="rId62"/>
    <p:sldId id="4710" r:id="rId63"/>
    <p:sldId id="1883" r:id="rId64"/>
    <p:sldId id="4387" r:id="rId65"/>
    <p:sldId id="1892" r:id="rId66"/>
    <p:sldId id="4389" r:id="rId67"/>
    <p:sldId id="4393" r:id="rId68"/>
    <p:sldId id="4683" r:id="rId69"/>
    <p:sldId id="4396" r:id="rId70"/>
    <p:sldId id="4721" r:id="rId71"/>
    <p:sldId id="4711" r:id="rId72"/>
    <p:sldId id="1833" r:id="rId73"/>
    <p:sldId id="4375" r:id="rId74"/>
    <p:sldId id="4673" r:id="rId75"/>
    <p:sldId id="300" r:id="rId76"/>
    <p:sldId id="4547" r:id="rId77"/>
    <p:sldId id="1850" r:id="rId78"/>
    <p:sldId id="1860" r:id="rId79"/>
    <p:sldId id="4713" r:id="rId80"/>
    <p:sldId id="1865" r:id="rId81"/>
    <p:sldId id="4362" r:id="rId82"/>
    <p:sldId id="4715" r:id="rId83"/>
    <p:sldId id="4546" r:id="rId84"/>
    <p:sldId id="4351" r:id="rId85"/>
    <p:sldId id="4714" r:id="rId86"/>
    <p:sldId id="4379" r:id="rId87"/>
    <p:sldId id="4716" r:id="rId88"/>
    <p:sldId id="4700" r:id="rId89"/>
    <p:sldId id="4701" r:id="rId90"/>
    <p:sldId id="1868" r:id="rId91"/>
    <p:sldId id="401" r:id="rId92"/>
    <p:sldId id="4720" r:id="rId93"/>
    <p:sldId id="4702" r:id="rId94"/>
    <p:sldId id="4361" r:id="rId95"/>
    <p:sldId id="4367" r:id="rId9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71"/>
          </p14:sldIdLst>
        </p14:section>
        <p14:section name="Module 1: Why SQL Server 2019" id="{5DC89DC7-CDCB-49DC-AEE0-23E34A1AB30A}">
          <p14:sldIdLst>
            <p14:sldId id="4672"/>
            <p14:sldId id="258"/>
            <p14:sldId id="4718"/>
            <p14:sldId id="4685"/>
            <p14:sldId id="4690"/>
            <p14:sldId id="4669"/>
            <p14:sldId id="4725"/>
            <p14:sldId id="4722"/>
          </p14:sldIdLst>
        </p14:section>
        <p14:section name="Module 2: Intelligent Performance" id="{A9B056A4-974A-4EF4-BE70-786E99EC2720}">
          <p14:sldIdLst>
            <p14:sldId id="4674"/>
            <p14:sldId id="1839"/>
            <p14:sldId id="4357"/>
            <p14:sldId id="4352"/>
            <p14:sldId id="4689"/>
            <p14:sldId id="4724"/>
            <p14:sldId id="4686"/>
            <p14:sldId id="4723"/>
            <p14:sldId id="4687"/>
            <p14:sldId id="4688"/>
          </p14:sldIdLst>
        </p14:section>
        <p14:section name="Module 3: New Security Capabilities" id="{5E42D3BF-EDD2-469D-94D6-EE89F56AF5FD}">
          <p14:sldIdLst>
            <p14:sldId id="4675"/>
            <p14:sldId id="4353"/>
            <p14:sldId id="4692"/>
            <p14:sldId id="4693"/>
            <p14:sldId id="4680"/>
          </p14:sldIdLst>
        </p14:section>
        <p14:section name="Module 4: Mission Critical Availability" id="{6C1FF688-49F7-45AA-AC69-20DA286D761C}">
          <p14:sldIdLst>
            <p14:sldId id="4676"/>
            <p14:sldId id="4670"/>
            <p14:sldId id="4694"/>
            <p14:sldId id="4703"/>
            <p14:sldId id="4695"/>
            <p14:sldId id="4696"/>
            <p14:sldId id="4719"/>
            <p14:sldId id="4681"/>
          </p14:sldIdLst>
        </p14:section>
        <p14:section name="Module 5: The Modern Development Platform" id="{14B218F2-AD35-4A69-AE11-EBEC8BABA129}">
          <p14:sldIdLst>
            <p14:sldId id="4677"/>
            <p14:sldId id="4378"/>
            <p14:sldId id="4355"/>
            <p14:sldId id="4697"/>
            <p14:sldId id="4699"/>
            <p14:sldId id="4358"/>
          </p14:sldIdLst>
        </p14:section>
        <p14:section name="Module 6: SQL Server on Linux" id="{DD71F27A-46D4-421F-AF5C-2BEB085E2D28}">
          <p14:sldIdLst>
            <p14:sldId id="4678"/>
            <p14:sldId id="1834"/>
            <p14:sldId id="4704"/>
            <p14:sldId id="677"/>
            <p14:sldId id="4512"/>
            <p14:sldId id="4705"/>
            <p14:sldId id="4707"/>
            <p14:sldId id="4708"/>
            <p14:sldId id="4706"/>
            <p14:sldId id="4360"/>
            <p14:sldId id="4682"/>
          </p14:sldIdLst>
        </p14:section>
        <p14:section name="Module 7: SQL Server Containers and Kubernetes" id="{B5108F24-44EA-45DA-B90B-B564F62501BD}">
          <p14:sldIdLst>
            <p14:sldId id="4679"/>
            <p14:sldId id="4709"/>
            <p14:sldId id="4710"/>
            <p14:sldId id="1883"/>
            <p14:sldId id="4387"/>
            <p14:sldId id="1892"/>
            <p14:sldId id="4389"/>
            <p14:sldId id="4393"/>
            <p14:sldId id="4683"/>
            <p14:sldId id="4396"/>
            <p14:sldId id="4721"/>
            <p14:sldId id="4711"/>
            <p14:sldId id="1833"/>
            <p14:sldId id="4375"/>
          </p14:sldIdLst>
        </p14:section>
        <p14:section name="Module 8: SQL Server Data Virtualization" id="{E0DAB4AD-BE66-4B7B-B599-497E058CE2A0}">
          <p14:sldIdLst>
            <p14:sldId id="4673"/>
            <p14:sldId id="300"/>
            <p14:sldId id="4547"/>
            <p14:sldId id="1850"/>
            <p14:sldId id="1860"/>
            <p14:sldId id="4713"/>
            <p14:sldId id="1865"/>
            <p14:sldId id="4362"/>
            <p14:sldId id="4715"/>
            <p14:sldId id="4546"/>
            <p14:sldId id="4351"/>
          </p14:sldIdLst>
        </p14:section>
        <p14:section name="Module 9: What else is New" id="{539FD78F-9A46-45AD-A738-C40206DB86BF}">
          <p14:sldIdLst>
            <p14:sldId id="4714"/>
            <p14:sldId id="4379"/>
          </p14:sldIdLst>
        </p14:section>
        <p14:section name="Module 10: Migration and Next Steps" id="{30AAF4D8-7A8C-4980-8927-A29D0A9FB2E3}">
          <p14:sldIdLst>
            <p14:sldId id="4716"/>
            <p14:sldId id="4700"/>
            <p14:sldId id="4701"/>
            <p14:sldId id="1868"/>
            <p14:sldId id="401"/>
            <p14:sldId id="4720"/>
            <p14:sldId id="4702"/>
            <p14:sldId id="4361"/>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07BEAC-85A7-44E0-BC28-578FC3DF3703}" v="4932" dt="2019-02-28T12:01:07.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36" autoAdjust="0"/>
    <p:restoredTop sz="88328" autoAdjust="0"/>
  </p:normalViewPr>
  <p:slideViewPr>
    <p:cSldViewPr snapToGrid="0">
      <p:cViewPr varScale="1">
        <p:scale>
          <a:sx n="78" d="100"/>
          <a:sy n="78" d="100"/>
        </p:scale>
        <p:origin x="629" y="6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7" Type="http://schemas.openxmlformats.org/officeDocument/2006/relationships/slideMaster" Target="slideMasters/slideMaster2.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Master" Target="slideMasters/slideMaster3.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5.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notesMaster" Target="notesMasters/notesMaster1.xml"/><Relationship Id="rId10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AA5051D3-DEB7-4949-A4B5-AC379EAB8551}"/>
    <pc:docChg chg="undo custSel modSld">
      <pc:chgData name="Bob Ward" userId="6da7c2dd-8e2e-469f-a216-c384312e2a2d" providerId="ADAL" clId="{AA5051D3-DEB7-4949-A4B5-AC379EAB8551}" dt="2018-11-07T19:54:34.916" v="159" actId="20577"/>
      <pc:docMkLst>
        <pc:docMk/>
      </pc:docMkLst>
      <pc:sldChg chg="modSp">
        <pc:chgData name="Bob Ward" userId="6da7c2dd-8e2e-469f-a216-c384312e2a2d" providerId="ADAL" clId="{AA5051D3-DEB7-4949-A4B5-AC379EAB8551}" dt="2018-11-07T18:08:20.911" v="94" actId="2711"/>
        <pc:sldMkLst>
          <pc:docMk/>
          <pc:sldMk cId="2973122093" sldId="4352"/>
        </pc:sldMkLst>
        <pc:spChg chg="mod">
          <ac:chgData name="Bob Ward" userId="6da7c2dd-8e2e-469f-a216-c384312e2a2d" providerId="ADAL" clId="{AA5051D3-DEB7-4949-A4B5-AC379EAB8551}" dt="2018-11-07T18:08:20.911" v="94" actId="2711"/>
          <ac:spMkLst>
            <pc:docMk/>
            <pc:sldMk cId="2973122093" sldId="4352"/>
            <ac:spMk id="6" creationId="{00000000-0000-0000-0000-000000000000}"/>
          </ac:spMkLst>
        </pc:spChg>
      </pc:sldChg>
      <pc:sldChg chg="modSp">
        <pc:chgData name="Bob Ward" userId="6da7c2dd-8e2e-469f-a216-c384312e2a2d" providerId="ADAL" clId="{AA5051D3-DEB7-4949-A4B5-AC379EAB8551}" dt="2018-11-07T18:08:05.958" v="92" actId="2711"/>
        <pc:sldMkLst>
          <pc:docMk/>
          <pc:sldMk cId="1122910760" sldId="4353"/>
        </pc:sldMkLst>
        <pc:spChg chg="mod">
          <ac:chgData name="Bob Ward" userId="6da7c2dd-8e2e-469f-a216-c384312e2a2d" providerId="ADAL" clId="{AA5051D3-DEB7-4949-A4B5-AC379EAB8551}" dt="2018-11-07T18:08:05.958" v="92" actId="2711"/>
          <ac:spMkLst>
            <pc:docMk/>
            <pc:sldMk cId="1122910760" sldId="4353"/>
            <ac:spMk id="6" creationId="{00000000-0000-0000-0000-000000000000}"/>
          </ac:spMkLst>
        </pc:spChg>
      </pc:sldChg>
      <pc:sldChg chg="addSp modSp">
        <pc:chgData name="Bob Ward" userId="6da7c2dd-8e2e-469f-a216-c384312e2a2d" providerId="ADAL" clId="{AA5051D3-DEB7-4949-A4B5-AC379EAB8551}" dt="2018-11-07T19:54:34.916" v="159" actId="20577"/>
        <pc:sldMkLst>
          <pc:docMk/>
          <pc:sldMk cId="276576014" sldId="4367"/>
        </pc:sldMkLst>
        <pc:spChg chg="mod">
          <ac:chgData name="Bob Ward" userId="6da7c2dd-8e2e-469f-a216-c384312e2a2d" providerId="ADAL" clId="{AA5051D3-DEB7-4949-A4B5-AC379EAB8551}" dt="2018-11-07T19:54:34.916" v="159" actId="20577"/>
          <ac:spMkLst>
            <pc:docMk/>
            <pc:sldMk cId="276576014" sldId="4367"/>
            <ac:spMk id="5" creationId="{BCA91216-E90D-424E-84D6-905B2F6C5CA0}"/>
          </ac:spMkLst>
        </pc:spChg>
        <pc:picChg chg="add mod">
          <ac:chgData name="Bob Ward" userId="6da7c2dd-8e2e-469f-a216-c384312e2a2d" providerId="ADAL" clId="{AA5051D3-DEB7-4949-A4B5-AC379EAB8551}" dt="2018-11-07T18:16:32.720" v="129" actId="1076"/>
          <ac:picMkLst>
            <pc:docMk/>
            <pc:sldMk cId="276576014" sldId="4367"/>
            <ac:picMk id="8" creationId="{B882A5E8-58C3-46F4-ACAE-7A9B03E459B6}"/>
          </ac:picMkLst>
        </pc:picChg>
      </pc:sldChg>
      <pc:sldChg chg="modTransition">
        <pc:chgData name="Bob Ward" userId="6da7c2dd-8e2e-469f-a216-c384312e2a2d" providerId="ADAL" clId="{AA5051D3-DEB7-4949-A4B5-AC379EAB8551}" dt="2018-11-07T18:06:57.648" v="82"/>
        <pc:sldMkLst>
          <pc:docMk/>
          <pc:sldMk cId="4134612233" sldId="4375"/>
        </pc:sldMkLst>
      </pc:sldChg>
      <pc:sldChg chg="modSp">
        <pc:chgData name="Bob Ward" userId="6da7c2dd-8e2e-469f-a216-c384312e2a2d" providerId="ADAL" clId="{AA5051D3-DEB7-4949-A4B5-AC379EAB8551}" dt="2018-11-07T18:13:30.922" v="126" actId="20577"/>
        <pc:sldMkLst>
          <pc:docMk/>
          <pc:sldMk cId="1021704877" sldId="4379"/>
        </pc:sldMkLst>
        <pc:spChg chg="mod">
          <ac:chgData name="Bob Ward" userId="6da7c2dd-8e2e-469f-a216-c384312e2a2d" providerId="ADAL" clId="{AA5051D3-DEB7-4949-A4B5-AC379EAB8551}" dt="2018-11-07T18:13:30.922" v="126" actId="20577"/>
          <ac:spMkLst>
            <pc:docMk/>
            <pc:sldMk cId="1021704877" sldId="4379"/>
            <ac:spMk id="6" creationId="{00000000-0000-0000-0000-000000000000}"/>
          </ac:spMkLst>
        </pc:spChg>
      </pc:sldChg>
      <pc:sldChg chg="addSp delSp modSp modTransition modAnim">
        <pc:chgData name="Bob Ward" userId="6da7c2dd-8e2e-469f-a216-c384312e2a2d" providerId="ADAL" clId="{AA5051D3-DEB7-4949-A4B5-AC379EAB8551}" dt="2018-11-07T18:07:00.322" v="83"/>
        <pc:sldMkLst>
          <pc:docMk/>
          <pc:sldMk cId="198936585" sldId="4380"/>
        </pc:sldMkLst>
        <pc:spChg chg="add mod">
          <ac:chgData name="Bob Ward" userId="6da7c2dd-8e2e-469f-a216-c384312e2a2d" providerId="ADAL" clId="{AA5051D3-DEB7-4949-A4B5-AC379EAB8551}" dt="2018-11-07T18:06:17.459" v="79" actId="1076"/>
          <ac:spMkLst>
            <pc:docMk/>
            <pc:sldMk cId="198936585" sldId="4380"/>
            <ac:spMk id="2" creationId="{A260D722-C7D0-4B76-A75E-13E42E4859A1}"/>
          </ac:spMkLst>
        </pc:spChg>
        <pc:spChg chg="add del">
          <ac:chgData name="Bob Ward" userId="6da7c2dd-8e2e-469f-a216-c384312e2a2d" providerId="ADAL" clId="{AA5051D3-DEB7-4949-A4B5-AC379EAB8551}" dt="2018-11-07T18:04:38.932" v="42" actId="478"/>
          <ac:spMkLst>
            <pc:docMk/>
            <pc:sldMk cId="198936585" sldId="4380"/>
            <ac:spMk id="4" creationId="{8A62B52D-95CB-8C4E-977F-7E0141C0C1E7}"/>
          </ac:spMkLst>
        </pc:spChg>
        <pc:spChg chg="mod">
          <ac:chgData name="Bob Ward" userId="6da7c2dd-8e2e-469f-a216-c384312e2a2d" providerId="ADAL" clId="{AA5051D3-DEB7-4949-A4B5-AC379EAB8551}" dt="2018-11-07T18:06:04.701" v="75"/>
          <ac:spMkLst>
            <pc:docMk/>
            <pc:sldMk cId="198936585" sldId="4380"/>
            <ac:spMk id="6" creationId="{00000000-0000-0000-0000-000000000000}"/>
          </ac:spMkLst>
        </pc:spChg>
        <pc:spChg chg="ord">
          <ac:chgData name="Bob Ward" userId="6da7c2dd-8e2e-469f-a216-c384312e2a2d" providerId="ADAL" clId="{AA5051D3-DEB7-4949-A4B5-AC379EAB8551}" dt="2018-11-07T18:04:30.331" v="39" actId="167"/>
          <ac:spMkLst>
            <pc:docMk/>
            <pc:sldMk cId="198936585" sldId="4380"/>
            <ac:spMk id="8" creationId="{30479CBA-FAEE-584C-8313-E41B890A8435}"/>
          </ac:spMkLst>
        </pc:spChg>
        <pc:spChg chg="add del ord">
          <ac:chgData name="Bob Ward" userId="6da7c2dd-8e2e-469f-a216-c384312e2a2d" providerId="ADAL" clId="{AA5051D3-DEB7-4949-A4B5-AC379EAB8551}" dt="2018-11-07T18:04:30.826" v="41" actId="167"/>
          <ac:spMkLst>
            <pc:docMk/>
            <pc:sldMk cId="198936585" sldId="4380"/>
            <ac:spMk id="22" creationId="{DF8E67FE-6F00-AB47-9499-27EB5E89D833}"/>
          </ac:spMkLst>
        </pc:spChg>
        <pc:spChg chg="del">
          <ac:chgData name="Bob Ward" userId="6da7c2dd-8e2e-469f-a216-c384312e2a2d" providerId="ADAL" clId="{AA5051D3-DEB7-4949-A4B5-AC379EAB8551}" dt="2018-11-07T18:04:48.547" v="43" actId="478"/>
          <ac:spMkLst>
            <pc:docMk/>
            <pc:sldMk cId="198936585" sldId="4380"/>
            <ac:spMk id="85" creationId="{EC662379-BF93-4C2B-887E-1EB0293C0DAE}"/>
          </ac:spMkLst>
        </pc:spChg>
        <pc:spChg chg="del mod">
          <ac:chgData name="Bob Ward" userId="6da7c2dd-8e2e-469f-a216-c384312e2a2d" providerId="ADAL" clId="{AA5051D3-DEB7-4949-A4B5-AC379EAB8551}" dt="2018-11-07T18:04:02.420" v="33" actId="478"/>
          <ac:spMkLst>
            <pc:docMk/>
            <pc:sldMk cId="198936585" sldId="4380"/>
            <ac:spMk id="89" creationId="{41AF4ABE-F05A-4693-A474-D881230B68F0}"/>
          </ac:spMkLst>
        </pc:spChg>
      </pc:sldChg>
    </pc:docChg>
  </pc:docChgLst>
  <pc:docChgLst>
    <pc:chgData name="Bob Ward" userId="6da7c2dd-8e2e-469f-a216-c384312e2a2d" providerId="ADAL" clId="{35A947E7-0BE7-4238-BDC6-4E053781D08E}"/>
    <pc:docChg chg="undo custSel addSld delSld modSld">
      <pc:chgData name="Bob Ward" userId="6da7c2dd-8e2e-469f-a216-c384312e2a2d" providerId="ADAL" clId="{35A947E7-0BE7-4238-BDC6-4E053781D08E}" dt="2018-11-06T14:51:47.065" v="98" actId="1076"/>
      <pc:docMkLst>
        <pc:docMk/>
      </pc:docMkLst>
      <pc:sldChg chg="addSp delSp modSp">
        <pc:chgData name="Bob Ward" userId="6da7c2dd-8e2e-469f-a216-c384312e2a2d" providerId="ADAL" clId="{35A947E7-0BE7-4238-BDC6-4E053781D08E}" dt="2018-11-06T14:51:47.065" v="98" actId="1076"/>
        <pc:sldMkLst>
          <pc:docMk/>
          <pc:sldMk cId="3666506997" sldId="324"/>
        </pc:sldMkLst>
        <pc:spChg chg="add del">
          <ac:chgData name="Bob Ward" userId="6da7c2dd-8e2e-469f-a216-c384312e2a2d" providerId="ADAL" clId="{35A947E7-0BE7-4238-BDC6-4E053781D08E}" dt="2018-11-06T14:46:45.344" v="79" actId="478"/>
          <ac:spMkLst>
            <pc:docMk/>
            <pc:sldMk cId="3666506997" sldId="324"/>
            <ac:spMk id="2" creationId="{28E26044-5FBA-4005-9131-5B4AE3C633AD}"/>
          </ac:spMkLst>
        </pc:spChg>
        <pc:spChg chg="add del mod">
          <ac:chgData name="Bob Ward" userId="6da7c2dd-8e2e-469f-a216-c384312e2a2d" providerId="ADAL" clId="{35A947E7-0BE7-4238-BDC6-4E053781D08E}" dt="2018-11-06T14:49:13.098" v="94"/>
          <ac:spMkLst>
            <pc:docMk/>
            <pc:sldMk cId="3666506997" sldId="324"/>
            <ac:spMk id="4" creationId="{723C840B-F2EA-4DF2-A2C1-A134612CCBFD}"/>
          </ac:spMkLst>
        </pc:spChg>
        <pc:spChg chg="add mod">
          <ac:chgData name="Bob Ward" userId="6da7c2dd-8e2e-469f-a216-c384312e2a2d" providerId="ADAL" clId="{35A947E7-0BE7-4238-BDC6-4E053781D08E}" dt="2018-11-06T14:51:47.065" v="98" actId="1076"/>
          <ac:spMkLst>
            <pc:docMk/>
            <pc:sldMk cId="3666506997" sldId="324"/>
            <ac:spMk id="5" creationId="{FCF35044-BA21-4A37-B198-F2EDAD470764}"/>
          </ac:spMkLst>
        </pc:spChg>
        <pc:spChg chg="add mod">
          <ac:chgData name="Bob Ward" userId="6da7c2dd-8e2e-469f-a216-c384312e2a2d" providerId="ADAL" clId="{35A947E7-0BE7-4238-BDC6-4E053781D08E}" dt="2018-11-06T14:47:08.531" v="83" actId="1076"/>
          <ac:spMkLst>
            <pc:docMk/>
            <pc:sldMk cId="3666506997" sldId="324"/>
            <ac:spMk id="10" creationId="{15377BEC-6C97-48E9-B7E3-15D1AA08479C}"/>
          </ac:spMkLst>
        </pc:spChg>
        <pc:spChg chg="mod">
          <ac:chgData name="Bob Ward" userId="6da7c2dd-8e2e-469f-a216-c384312e2a2d" providerId="ADAL" clId="{35A947E7-0BE7-4238-BDC6-4E053781D08E}" dt="2018-11-06T14:47:04.501" v="82" actId="1076"/>
          <ac:spMkLst>
            <pc:docMk/>
            <pc:sldMk cId="3666506997" sldId="324"/>
            <ac:spMk id="14" creationId="{00000000-0000-0000-0000-000000000000}"/>
          </ac:spMkLst>
        </pc:spChg>
        <pc:spChg chg="mod">
          <ac:chgData name="Bob Ward" userId="6da7c2dd-8e2e-469f-a216-c384312e2a2d" providerId="ADAL" clId="{35A947E7-0BE7-4238-BDC6-4E053781D08E}" dt="2018-11-06T14:48:59.413" v="88" actId="20577"/>
          <ac:spMkLst>
            <pc:docMk/>
            <pc:sldMk cId="3666506997" sldId="324"/>
            <ac:spMk id="15" creationId="{00000000-0000-0000-0000-000000000000}"/>
          </ac:spMkLst>
        </pc:spChg>
        <pc:spChg chg="del">
          <ac:chgData name="Bob Ward" userId="6da7c2dd-8e2e-469f-a216-c384312e2a2d" providerId="ADAL" clId="{35A947E7-0BE7-4238-BDC6-4E053781D08E}" dt="2018-11-06T14:47:00.151" v="81" actId="478"/>
          <ac:spMkLst>
            <pc:docMk/>
            <pc:sldMk cId="3666506997" sldId="324"/>
            <ac:spMk id="17" creationId="{00000000-0000-0000-0000-000000000000}"/>
          </ac:spMkLst>
        </pc:spChg>
        <pc:spChg chg="del">
          <ac:chgData name="Bob Ward" userId="6da7c2dd-8e2e-469f-a216-c384312e2a2d" providerId="ADAL" clId="{35A947E7-0BE7-4238-BDC6-4E053781D08E}" dt="2018-11-06T14:46:58.087" v="80" actId="478"/>
          <ac:spMkLst>
            <pc:docMk/>
            <pc:sldMk cId="3666506997" sldId="324"/>
            <ac:spMk id="18" creationId="{00000000-0000-0000-0000-000000000000}"/>
          </ac:spMkLst>
        </pc:spChg>
        <pc:spChg chg="add mod">
          <ac:chgData name="Bob Ward" userId="6da7c2dd-8e2e-469f-a216-c384312e2a2d" providerId="ADAL" clId="{35A947E7-0BE7-4238-BDC6-4E053781D08E}" dt="2018-11-06T14:47:15.945" v="85" actId="1076"/>
          <ac:spMkLst>
            <pc:docMk/>
            <pc:sldMk cId="3666506997" sldId="324"/>
            <ac:spMk id="19" creationId="{E80C4B04-A056-44B5-837A-76A34D53842E}"/>
          </ac:spMkLst>
        </pc:spChg>
        <pc:spChg chg="add del mod">
          <ac:chgData name="Bob Ward" userId="6da7c2dd-8e2e-469f-a216-c384312e2a2d" providerId="ADAL" clId="{35A947E7-0BE7-4238-BDC6-4E053781D08E}" dt="2018-11-06T14:46:08.070" v="69" actId="478"/>
          <ac:spMkLst>
            <pc:docMk/>
            <pc:sldMk cId="3666506997" sldId="324"/>
            <ac:spMk id="23" creationId="{F042D7CB-54D4-4D34-BAE1-437303FC8865}"/>
          </ac:spMkLst>
        </pc:spChg>
        <pc:spChg chg="add del mod">
          <ac:chgData name="Bob Ward" userId="6da7c2dd-8e2e-469f-a216-c384312e2a2d" providerId="ADAL" clId="{35A947E7-0BE7-4238-BDC6-4E053781D08E}" dt="2018-11-06T14:46:31.017" v="74"/>
          <ac:spMkLst>
            <pc:docMk/>
            <pc:sldMk cId="3666506997" sldId="324"/>
            <ac:spMk id="24" creationId="{748527C9-6910-42DE-8AD5-DA75FB2EA5E8}"/>
          </ac:spMkLst>
        </pc:spChg>
        <pc:spChg chg="add del">
          <ac:chgData name="Bob Ward" userId="6da7c2dd-8e2e-469f-a216-c384312e2a2d" providerId="ADAL" clId="{35A947E7-0BE7-4238-BDC6-4E053781D08E}" dt="2018-11-06T14:46:34.718" v="76"/>
          <ac:spMkLst>
            <pc:docMk/>
            <pc:sldMk cId="3666506997" sldId="324"/>
            <ac:spMk id="25" creationId="{C0D94E3E-122F-48AF-B33D-D96C6D2BCC33}"/>
          </ac:spMkLst>
        </pc:spChg>
        <pc:spChg chg="add mod">
          <ac:chgData name="Bob Ward" userId="6da7c2dd-8e2e-469f-a216-c384312e2a2d" providerId="ADAL" clId="{35A947E7-0BE7-4238-BDC6-4E053781D08E}" dt="2018-11-06T14:49:12.021" v="92"/>
          <ac:spMkLst>
            <pc:docMk/>
            <pc:sldMk cId="3666506997" sldId="324"/>
            <ac:spMk id="26" creationId="{9B293010-FFE0-4908-A7F6-C6BE81E7CD0F}"/>
          </ac:spMkLst>
        </pc:spChg>
        <pc:grpChg chg="del">
          <ac:chgData name="Bob Ward" userId="6da7c2dd-8e2e-469f-a216-c384312e2a2d" providerId="ADAL" clId="{35A947E7-0BE7-4238-BDC6-4E053781D08E}" dt="2018-11-06T14:46:58.087" v="80" actId="478"/>
          <ac:grpSpMkLst>
            <pc:docMk/>
            <pc:sldMk cId="3666506997" sldId="324"/>
            <ac:grpSpMk id="11" creationId="{00000000-0000-0000-0000-000000000000}"/>
          </ac:grpSpMkLst>
        </pc:grpChg>
        <pc:grpChg chg="add del mod">
          <ac:chgData name="Bob Ward" userId="6da7c2dd-8e2e-469f-a216-c384312e2a2d" providerId="ADAL" clId="{35A947E7-0BE7-4238-BDC6-4E053781D08E}" dt="2018-11-06T14:46:58.087" v="80" actId="478"/>
          <ac:grpSpMkLst>
            <pc:docMk/>
            <pc:sldMk cId="3666506997" sldId="324"/>
            <ac:grpSpMk id="20" creationId="{E118D306-D5C7-4FF0-9DAE-70C411970260}"/>
          </ac:grpSpMkLst>
        </pc:grpChg>
        <pc:picChg chg="add del mod">
          <ac:chgData name="Bob Ward" userId="6da7c2dd-8e2e-469f-a216-c384312e2a2d" providerId="ADAL" clId="{35A947E7-0BE7-4238-BDC6-4E053781D08E}" dt="2018-11-06T14:46:58.087" v="80" actId="478"/>
          <ac:picMkLst>
            <pc:docMk/>
            <pc:sldMk cId="3666506997" sldId="324"/>
            <ac:picMk id="3" creationId="{BB94AE87-8D9A-4F68-B340-F25CF435CAAE}"/>
          </ac:picMkLst>
        </pc:picChg>
      </pc:sldChg>
      <pc:sldChg chg="modNotesTx">
        <pc:chgData name="Bob Ward" userId="6da7c2dd-8e2e-469f-a216-c384312e2a2d" providerId="ADAL" clId="{35A947E7-0BE7-4238-BDC6-4E053781D08E}" dt="2018-11-06T14:37:16.028" v="4" actId="6549"/>
        <pc:sldMkLst>
          <pc:docMk/>
          <pc:sldMk cId="3766069067" sldId="4360"/>
        </pc:sldMkLst>
      </pc:sldChg>
      <pc:sldChg chg="modSp">
        <pc:chgData name="Bob Ward" userId="6da7c2dd-8e2e-469f-a216-c384312e2a2d" providerId="ADAL" clId="{35A947E7-0BE7-4238-BDC6-4E053781D08E}" dt="2018-11-06T14:43:08.955" v="36" actId="20577"/>
        <pc:sldMkLst>
          <pc:docMk/>
          <pc:sldMk cId="276576014" sldId="4367"/>
        </pc:sldMkLst>
        <pc:spChg chg="mod">
          <ac:chgData name="Bob Ward" userId="6da7c2dd-8e2e-469f-a216-c384312e2a2d" providerId="ADAL" clId="{35A947E7-0BE7-4238-BDC6-4E053781D08E}" dt="2018-11-06T14:43:08.955" v="36" actId="20577"/>
          <ac:spMkLst>
            <pc:docMk/>
            <pc:sldMk cId="276576014" sldId="4367"/>
            <ac:spMk id="5" creationId="{BCA91216-E90D-424E-84D6-905B2F6C5CA0}"/>
          </ac:spMkLst>
        </pc:spChg>
      </pc:sldChg>
      <pc:sldChg chg="modTransition">
        <pc:chgData name="Bob Ward" userId="6da7c2dd-8e2e-469f-a216-c384312e2a2d" providerId="ADAL" clId="{35A947E7-0BE7-4238-BDC6-4E053781D08E}" dt="2018-11-06T14:35:47.340" v="3"/>
        <pc:sldMkLst>
          <pc:docMk/>
          <pc:sldMk cId="3360446397" sldId="4369"/>
        </pc:sldMkLst>
      </pc:sldChg>
      <pc:sldChg chg="modSp">
        <pc:chgData name="Bob Ward" userId="6da7c2dd-8e2e-469f-a216-c384312e2a2d" providerId="ADAL" clId="{35A947E7-0BE7-4238-BDC6-4E053781D08E}" dt="2018-11-06T14:38:59.609" v="9" actId="14100"/>
        <pc:sldMkLst>
          <pc:docMk/>
          <pc:sldMk cId="1021704877" sldId="4379"/>
        </pc:sldMkLst>
        <pc:spChg chg="mod">
          <ac:chgData name="Bob Ward" userId="6da7c2dd-8e2e-469f-a216-c384312e2a2d" providerId="ADAL" clId="{35A947E7-0BE7-4238-BDC6-4E053781D08E}" dt="2018-11-06T14:38:59.609" v="9" actId="14100"/>
          <ac:spMkLst>
            <pc:docMk/>
            <pc:sldMk cId="1021704877" sldId="4379"/>
            <ac:spMk id="6" creationId="{00000000-0000-0000-0000-000000000000}"/>
          </ac:spMkLst>
        </pc:spChg>
      </pc:sldChg>
      <pc:sldChg chg="add del">
        <pc:chgData name="Bob Ward" userId="6da7c2dd-8e2e-469f-a216-c384312e2a2d" providerId="ADAL" clId="{35A947E7-0BE7-4238-BDC6-4E053781D08E}" dt="2018-11-06T14:35:18.537" v="2"/>
        <pc:sldMkLst>
          <pc:docMk/>
          <pc:sldMk cId="1236760568" sldId="4669"/>
        </pc:sldMkLst>
      </pc:sldChg>
    </pc:docChg>
  </pc:docChgLst>
  <pc:docChgLst>
    <pc:chgData name="Bob Ward" userId="S::bobward@microsoft.com::6da7c2dd-8e2e-469f-a216-c384312e2a2d" providerId="AD" clId="Web-{0068B243-A510-4F4A-A1FA-C7AC1F47CA58}"/>
    <pc:docChg chg="modSld">
      <pc:chgData name="Bob Ward" userId="S::bobward@microsoft.com::6da7c2dd-8e2e-469f-a216-c384312e2a2d" providerId="AD" clId="Web-{0068B243-A510-4F4A-A1FA-C7AC1F47CA58}" dt="2018-11-06T14:32:55.408" v="1"/>
      <pc:docMkLst>
        <pc:docMk/>
      </pc:docMkLst>
      <pc:sldChg chg="addSp delSp modSp">
        <pc:chgData name="Bob Ward" userId="S::bobward@microsoft.com::6da7c2dd-8e2e-469f-a216-c384312e2a2d" providerId="AD" clId="Web-{0068B243-A510-4F4A-A1FA-C7AC1F47CA58}" dt="2018-11-06T14:32:55.408" v="1"/>
        <pc:sldMkLst>
          <pc:docMk/>
          <pc:sldMk cId="3562836415" sldId="4366"/>
        </pc:sldMkLst>
        <pc:picChg chg="add del mod">
          <ac:chgData name="Bob Ward" userId="S::bobward@microsoft.com::6da7c2dd-8e2e-469f-a216-c384312e2a2d" providerId="AD" clId="Web-{0068B243-A510-4F4A-A1FA-C7AC1F47CA58}" dt="2018-11-06T14:32:55.408" v="1"/>
          <ac:picMkLst>
            <pc:docMk/>
            <pc:sldMk cId="3562836415" sldId="4366"/>
            <ac:picMk id="2" creationId="{182A0A0C-FA0B-43EB-A446-7DB74A67DCCC}"/>
          </ac:picMkLst>
        </pc:picChg>
      </pc:sldChg>
    </pc:docChg>
  </pc:docChgLst>
  <pc:docChgLst>
    <pc:chgData name="Amit Banerjee" userId="3be3e2ab-9fa1-40d3-a495-2728699c493f" providerId="ADAL" clId="{CD57DE23-EFAB-4051-A351-140A3378F615}"/>
    <pc:docChg chg="custSel addSld modSld">
      <pc:chgData name="Amit Banerjee" userId="3be3e2ab-9fa1-40d3-a495-2728699c493f" providerId="ADAL" clId="{CD57DE23-EFAB-4051-A351-140A3378F615}" dt="2018-11-06T03:56:44.389" v="142" actId="20577"/>
      <pc:docMkLst>
        <pc:docMk/>
      </pc:docMkLst>
      <pc:sldChg chg="modNotesTx">
        <pc:chgData name="Amit Banerjee" userId="3be3e2ab-9fa1-40d3-a495-2728699c493f" providerId="ADAL" clId="{CD57DE23-EFAB-4051-A351-140A3378F615}" dt="2018-11-05T23:26:02.353" v="78" actId="20577"/>
        <pc:sldMkLst>
          <pc:docMk/>
          <pc:sldMk cId="1122910760" sldId="4353"/>
        </pc:sldMkLst>
      </pc:sldChg>
      <pc:sldChg chg="modNotesTx">
        <pc:chgData name="Amit Banerjee" userId="3be3e2ab-9fa1-40d3-a495-2728699c493f" providerId="ADAL" clId="{CD57DE23-EFAB-4051-A351-140A3378F615}" dt="2018-11-05T23:26:25.937" v="110" actId="20577"/>
        <pc:sldMkLst>
          <pc:docMk/>
          <pc:sldMk cId="3454480862" sldId="4361"/>
        </pc:sldMkLst>
      </pc:sldChg>
      <pc:sldChg chg="modNotesTx">
        <pc:chgData name="Amit Banerjee" userId="3be3e2ab-9fa1-40d3-a495-2728699c493f" providerId="ADAL" clId="{CD57DE23-EFAB-4051-A351-140A3378F615}" dt="2018-11-05T23:25:12.979" v="31" actId="20577"/>
        <pc:sldMkLst>
          <pc:docMk/>
          <pc:sldMk cId="2194511247" sldId="4362"/>
        </pc:sldMkLst>
      </pc:sldChg>
      <pc:sldChg chg="modNotesTx">
        <pc:chgData name="Amit Banerjee" userId="3be3e2ab-9fa1-40d3-a495-2728699c493f" providerId="ADAL" clId="{CD57DE23-EFAB-4051-A351-140A3378F615}" dt="2018-11-05T23:25:23.223" v="63" actId="20577"/>
        <pc:sldMkLst>
          <pc:docMk/>
          <pc:sldMk cId="3032733911" sldId="4364"/>
        </pc:sldMkLst>
      </pc:sldChg>
      <pc:sldChg chg="modNotesTx">
        <pc:chgData name="Amit Banerjee" userId="3be3e2ab-9fa1-40d3-a495-2728699c493f" providerId="ADAL" clId="{CD57DE23-EFAB-4051-A351-140A3378F615}" dt="2018-11-05T23:25:06.279" v="15" actId="20577"/>
        <pc:sldMkLst>
          <pc:docMk/>
          <pc:sldMk cId="3360446397" sldId="4369"/>
        </pc:sldMkLst>
      </pc:sldChg>
      <pc:sldChg chg="delSp modSp modAnim">
        <pc:chgData name="Amit Banerjee" userId="3be3e2ab-9fa1-40d3-a495-2728699c493f" providerId="ADAL" clId="{CD57DE23-EFAB-4051-A351-140A3378F615}" dt="2018-11-06T03:56:44.389" v="142" actId="20577"/>
        <pc:sldMkLst>
          <pc:docMk/>
          <pc:sldMk cId="4134612233" sldId="4375"/>
        </pc:sldMkLst>
        <pc:spChg chg="del">
          <ac:chgData name="Amit Banerjee" userId="3be3e2ab-9fa1-40d3-a495-2728699c493f" providerId="ADAL" clId="{CD57DE23-EFAB-4051-A351-140A3378F615}" dt="2018-11-06T03:56:13.586" v="116" actId="478"/>
          <ac:spMkLst>
            <pc:docMk/>
            <pc:sldMk cId="4134612233" sldId="4375"/>
            <ac:spMk id="4" creationId="{8A62B52D-95CB-8C4E-977F-7E0141C0C1E7}"/>
          </ac:spMkLst>
        </pc:spChg>
        <pc:spChg chg="mod">
          <ac:chgData name="Amit Banerjee" userId="3be3e2ab-9fa1-40d3-a495-2728699c493f" providerId="ADAL" clId="{CD57DE23-EFAB-4051-A351-140A3378F615}" dt="2018-11-06T03:56:44.389" v="142" actId="20577"/>
          <ac:spMkLst>
            <pc:docMk/>
            <pc:sldMk cId="4134612233" sldId="4375"/>
            <ac:spMk id="6" creationId="{00000000-0000-0000-0000-000000000000}"/>
          </ac:spMkLst>
        </pc:spChg>
        <pc:spChg chg="del mod">
          <ac:chgData name="Amit Banerjee" userId="3be3e2ab-9fa1-40d3-a495-2728699c493f" providerId="ADAL" clId="{CD57DE23-EFAB-4051-A351-140A3378F615}" dt="2018-11-06T03:56:26.208" v="120" actId="478"/>
          <ac:spMkLst>
            <pc:docMk/>
            <pc:sldMk cId="4134612233" sldId="4375"/>
            <ac:spMk id="85" creationId="{EC662379-BF93-4C2B-887E-1EB0293C0DAE}"/>
          </ac:spMkLst>
        </pc:spChg>
        <pc:spChg chg="del mod">
          <ac:chgData name="Amit Banerjee" userId="3be3e2ab-9fa1-40d3-a495-2728699c493f" providerId="ADAL" clId="{CD57DE23-EFAB-4051-A351-140A3378F615}" dt="2018-11-06T03:56:21.124" v="118" actId="478"/>
          <ac:spMkLst>
            <pc:docMk/>
            <pc:sldMk cId="4134612233" sldId="4375"/>
            <ac:spMk id="89" creationId="{41AF4ABE-F05A-4693-A474-D881230B68F0}"/>
          </ac:spMkLst>
        </pc:spChg>
      </pc:sldChg>
      <pc:sldChg chg="modNotesTx">
        <pc:chgData name="Amit Banerjee" userId="3be3e2ab-9fa1-40d3-a495-2728699c493f" providerId="ADAL" clId="{CD57DE23-EFAB-4051-A351-140A3378F615}" dt="2018-11-05T23:26:06.211" v="92" actId="20577"/>
        <pc:sldMkLst>
          <pc:docMk/>
          <pc:sldMk cId="3020045409" sldId="4378"/>
        </pc:sldMkLst>
      </pc:sldChg>
      <pc:sldChg chg="add mod modTransition modShow">
        <pc:chgData name="Amit Banerjee" userId="3be3e2ab-9fa1-40d3-a495-2728699c493f" providerId="ADAL" clId="{CD57DE23-EFAB-4051-A351-140A3378F615}" dt="2018-11-06T03:55:54.183" v="113"/>
        <pc:sldMkLst>
          <pc:docMk/>
          <pc:sldMk cId="198936585" sldId="4380"/>
        </pc:sldMkLst>
      </pc:sldChg>
    </pc:docChg>
  </pc:docChgLst>
  <pc:docChgLst>
    <pc:chgData name="Bob Ward" userId="6da7c2dd-8e2e-469f-a216-c384312e2a2d" providerId="ADAL" clId="{0A1FB017-12B5-4953-90C4-0E32AFECB4E4}"/>
    <pc:docChg chg="undo custSel addSld delSld modSld modSection">
      <pc:chgData name="Bob Ward" userId="6da7c2dd-8e2e-469f-a216-c384312e2a2d" providerId="ADAL" clId="{0A1FB017-12B5-4953-90C4-0E32AFECB4E4}" dt="2018-10-02T00:09:37.417" v="388"/>
      <pc:docMkLst>
        <pc:docMk/>
      </pc:docMkLst>
      <pc:sldChg chg="addSp delSp modSp modNotesTx">
        <pc:chgData name="Bob Ward" userId="6da7c2dd-8e2e-469f-a216-c384312e2a2d" providerId="ADAL" clId="{0A1FB017-12B5-4953-90C4-0E32AFECB4E4}" dt="2018-09-28T17:41:45.610" v="100" actId="6549"/>
        <pc:sldMkLst>
          <pc:docMk/>
          <pc:sldMk cId="1869999325" sldId="1861"/>
        </pc:sldMkLst>
        <pc:spChg chg="add del mod">
          <ac:chgData name="Bob Ward" userId="6da7c2dd-8e2e-469f-a216-c384312e2a2d" providerId="ADAL" clId="{0A1FB017-12B5-4953-90C4-0E32AFECB4E4}" dt="2018-09-28T17:40:56.941" v="2" actId="478"/>
          <ac:spMkLst>
            <pc:docMk/>
            <pc:sldMk cId="1869999325" sldId="1861"/>
            <ac:spMk id="3" creationId="{F0DE2C38-235D-4E91-87A4-598A7F056A37}"/>
          </ac:spMkLst>
        </pc:spChg>
        <pc:spChg chg="del">
          <ac:chgData name="Bob Ward" userId="6da7c2dd-8e2e-469f-a216-c384312e2a2d" providerId="ADAL" clId="{0A1FB017-12B5-4953-90C4-0E32AFECB4E4}" dt="2018-09-28T17:40:54.396" v="1" actId="478"/>
          <ac:spMkLst>
            <pc:docMk/>
            <pc:sldMk cId="1869999325" sldId="1861"/>
            <ac:spMk id="5" creationId="{C2A8FA8E-80DC-468B-AB33-77C815EA5E15}"/>
          </ac:spMkLst>
        </pc:spChg>
        <pc:spChg chg="mod">
          <ac:chgData name="Bob Ward" userId="6da7c2dd-8e2e-469f-a216-c384312e2a2d" providerId="ADAL" clId="{0A1FB017-12B5-4953-90C4-0E32AFECB4E4}" dt="2018-09-28T17:41:04.039" v="23" actId="20577"/>
          <ac:spMkLst>
            <pc:docMk/>
            <pc:sldMk cId="1869999325" sldId="1861"/>
            <ac:spMk id="6" creationId="{ACBB8B40-F3D1-4331-B430-E127860A693D}"/>
          </ac:spMkLst>
        </pc:spChg>
        <pc:spChg chg="del">
          <ac:chgData name="Bob Ward" userId="6da7c2dd-8e2e-469f-a216-c384312e2a2d" providerId="ADAL" clId="{0A1FB017-12B5-4953-90C4-0E32AFECB4E4}" dt="2018-09-28T17:41:07.715" v="24" actId="478"/>
          <ac:spMkLst>
            <pc:docMk/>
            <pc:sldMk cId="1869999325" sldId="1861"/>
            <ac:spMk id="7" creationId="{5B233F29-D5A5-4DF5-AA87-020831D2ED66}"/>
          </ac:spMkLst>
        </pc:spChg>
        <pc:spChg chg="add del mod">
          <ac:chgData name="Bob Ward" userId="6da7c2dd-8e2e-469f-a216-c384312e2a2d" providerId="ADAL" clId="{0A1FB017-12B5-4953-90C4-0E32AFECB4E4}" dt="2018-09-28T17:41:11.299" v="25" actId="478"/>
          <ac:spMkLst>
            <pc:docMk/>
            <pc:sldMk cId="1869999325" sldId="1861"/>
            <ac:spMk id="8" creationId="{9C320671-EED3-4B50-9758-52EC64DAC3D0}"/>
          </ac:spMkLst>
        </pc:spChg>
      </pc:sldChg>
      <pc:sldChg chg="addSp delSp modSp modNotesTx">
        <pc:chgData name="Bob Ward" userId="6da7c2dd-8e2e-469f-a216-c384312e2a2d" providerId="ADAL" clId="{0A1FB017-12B5-4953-90C4-0E32AFECB4E4}" dt="2018-09-28T17:41:39.852" v="99" actId="20577"/>
        <pc:sldMkLst>
          <pc:docMk/>
          <pc:sldMk cId="445609033" sldId="4351"/>
        </pc:sldMkLst>
        <pc:spChg chg="del">
          <ac:chgData name="Bob Ward" userId="6da7c2dd-8e2e-469f-a216-c384312e2a2d" providerId="ADAL" clId="{0A1FB017-12B5-4953-90C4-0E32AFECB4E4}" dt="2018-09-28T17:41:21.540" v="26" actId="478"/>
          <ac:spMkLst>
            <pc:docMk/>
            <pc:sldMk cId="445609033" sldId="4351"/>
            <ac:spMk id="4" creationId="{00000000-0000-0000-0000-000000000000}"/>
          </ac:spMkLst>
        </pc:spChg>
        <pc:spChg chg="add del mod">
          <ac:chgData name="Bob Ward" userId="6da7c2dd-8e2e-469f-a216-c384312e2a2d" providerId="ADAL" clId="{0A1FB017-12B5-4953-90C4-0E32AFECB4E4}" dt="2018-09-28T17:41:24.430" v="27" actId="478"/>
          <ac:spMkLst>
            <pc:docMk/>
            <pc:sldMk cId="445609033" sldId="4351"/>
            <ac:spMk id="5" creationId="{A6D62FA2-C312-45B0-BB24-6C83BA948BB4}"/>
          </ac:spMkLst>
        </pc:spChg>
      </pc:sldChg>
      <pc:sldChg chg="modNotesTx">
        <pc:chgData name="Bob Ward" userId="6da7c2dd-8e2e-469f-a216-c384312e2a2d" providerId="ADAL" clId="{0A1FB017-12B5-4953-90C4-0E32AFECB4E4}" dt="2018-09-28T17:42:13.952" v="109" actId="6549"/>
        <pc:sldMkLst>
          <pc:docMk/>
          <pc:sldMk cId="2973122093" sldId="4352"/>
        </pc:sldMkLst>
      </pc:sldChg>
      <pc:sldChg chg="modNotesTx">
        <pc:chgData name="Bob Ward" userId="6da7c2dd-8e2e-469f-a216-c384312e2a2d" providerId="ADAL" clId="{0A1FB017-12B5-4953-90C4-0E32AFECB4E4}" dt="2018-09-28T17:42:44.559" v="225" actId="6549"/>
        <pc:sldMkLst>
          <pc:docMk/>
          <pc:sldMk cId="1122910760" sldId="4353"/>
        </pc:sldMkLst>
      </pc:sldChg>
      <pc:sldChg chg="modNotesTx">
        <pc:chgData name="Bob Ward" userId="6da7c2dd-8e2e-469f-a216-c384312e2a2d" providerId="ADAL" clId="{0A1FB017-12B5-4953-90C4-0E32AFECB4E4}" dt="2018-09-28T17:42:51.196" v="227" actId="6549"/>
        <pc:sldMkLst>
          <pc:docMk/>
          <pc:sldMk cId="1087001240" sldId="4355"/>
        </pc:sldMkLst>
      </pc:sldChg>
      <pc:sldChg chg="modNotesTx">
        <pc:chgData name="Bob Ward" userId="6da7c2dd-8e2e-469f-a216-c384312e2a2d" providerId="ADAL" clId="{0A1FB017-12B5-4953-90C4-0E32AFECB4E4}" dt="2018-09-28T17:43:20.840" v="308" actId="20577"/>
        <pc:sldMkLst>
          <pc:docMk/>
          <pc:sldMk cId="1258176581" sldId="4356"/>
        </pc:sldMkLst>
      </pc:sldChg>
      <pc:sldChg chg="modNotesTx">
        <pc:chgData name="Bob Ward" userId="6da7c2dd-8e2e-469f-a216-c384312e2a2d" providerId="ADAL" clId="{0A1FB017-12B5-4953-90C4-0E32AFECB4E4}" dt="2018-09-28T17:42:39.901" v="224" actId="20577"/>
        <pc:sldMkLst>
          <pc:docMk/>
          <pc:sldMk cId="3580746693" sldId="4357"/>
        </pc:sldMkLst>
      </pc:sldChg>
      <pc:sldChg chg="modNotesTx">
        <pc:chgData name="Bob Ward" userId="6da7c2dd-8e2e-469f-a216-c384312e2a2d" providerId="ADAL" clId="{0A1FB017-12B5-4953-90C4-0E32AFECB4E4}" dt="2018-09-28T17:42:57.604" v="253" actId="20577"/>
        <pc:sldMkLst>
          <pc:docMk/>
          <pc:sldMk cId="870761287" sldId="4358"/>
        </pc:sldMkLst>
      </pc:sldChg>
      <pc:sldChg chg="modNotesTx">
        <pc:chgData name="Bob Ward" userId="6da7c2dd-8e2e-469f-a216-c384312e2a2d" providerId="ADAL" clId="{0A1FB017-12B5-4953-90C4-0E32AFECB4E4}" dt="2018-09-28T17:43:23.910" v="309" actId="6549"/>
        <pc:sldMkLst>
          <pc:docMk/>
          <pc:sldMk cId="3721142759" sldId="4359"/>
        </pc:sldMkLst>
      </pc:sldChg>
      <pc:sldChg chg="modNotesTx">
        <pc:chgData name="Bob Ward" userId="6da7c2dd-8e2e-469f-a216-c384312e2a2d" providerId="ADAL" clId="{0A1FB017-12B5-4953-90C4-0E32AFECB4E4}" dt="2018-09-28T17:43:00.670" v="254" actId="6549"/>
        <pc:sldMkLst>
          <pc:docMk/>
          <pc:sldMk cId="3766069067" sldId="4360"/>
        </pc:sldMkLst>
      </pc:sldChg>
      <pc:sldChg chg="modNotesTx">
        <pc:chgData name="Bob Ward" userId="6da7c2dd-8e2e-469f-a216-c384312e2a2d" providerId="ADAL" clId="{0A1FB017-12B5-4953-90C4-0E32AFECB4E4}" dt="2018-09-28T17:42:09.366" v="108" actId="6549"/>
        <pc:sldMkLst>
          <pc:docMk/>
          <pc:sldMk cId="3032733911" sldId="4364"/>
        </pc:sldMkLst>
      </pc:sldChg>
      <pc:sldChg chg="modNotesTx">
        <pc:chgData name="Bob Ward" userId="6da7c2dd-8e2e-469f-a216-c384312e2a2d" providerId="ADAL" clId="{0A1FB017-12B5-4953-90C4-0E32AFECB4E4}" dt="2018-09-28T17:42:00.565" v="107" actId="6549"/>
        <pc:sldMkLst>
          <pc:docMk/>
          <pc:sldMk cId="3562836415" sldId="4366"/>
        </pc:sldMkLst>
      </pc:sldChg>
      <pc:sldChg chg="modNotesTx">
        <pc:chgData name="Bob Ward" userId="6da7c2dd-8e2e-469f-a216-c384312e2a2d" providerId="ADAL" clId="{0A1FB017-12B5-4953-90C4-0E32AFECB4E4}" dt="2018-09-28T17:43:28.170" v="310" actId="6549"/>
        <pc:sldMkLst>
          <pc:docMk/>
          <pc:sldMk cId="276576014" sldId="4367"/>
        </pc:sldMkLst>
      </pc:sldChg>
      <pc:sldChg chg="modNotesTx">
        <pc:chgData name="Bob Ward" userId="6da7c2dd-8e2e-469f-a216-c384312e2a2d" providerId="ADAL" clId="{0A1FB017-12B5-4953-90C4-0E32AFECB4E4}" dt="2018-09-28T17:41:56.393" v="104" actId="5793"/>
        <pc:sldMkLst>
          <pc:docMk/>
          <pc:sldMk cId="3360446397" sldId="4369"/>
        </pc:sldMkLst>
      </pc:sldChg>
      <pc:sldChg chg="modSp modAnim">
        <pc:chgData name="Bob Ward" userId="6da7c2dd-8e2e-469f-a216-c384312e2a2d" providerId="ADAL" clId="{0A1FB017-12B5-4953-90C4-0E32AFECB4E4}" dt="2018-10-02T00:09:37.417" v="388"/>
        <pc:sldMkLst>
          <pc:docMk/>
          <pc:sldMk cId="4134612233" sldId="4375"/>
        </pc:sldMkLst>
        <pc:spChg chg="mod ord">
          <ac:chgData name="Bob Ward" userId="6da7c2dd-8e2e-469f-a216-c384312e2a2d" providerId="ADAL" clId="{0A1FB017-12B5-4953-90C4-0E32AFECB4E4}" dt="2018-10-01T02:27:36.013" v="379" actId="1076"/>
          <ac:spMkLst>
            <pc:docMk/>
            <pc:sldMk cId="4134612233" sldId="4375"/>
            <ac:spMk id="7" creationId="{A304EC1A-A7CE-2647-ABB8-844B21BB62CE}"/>
          </ac:spMkLst>
        </pc:spChg>
        <pc:spChg chg="mod ord">
          <ac:chgData name="Bob Ward" userId="6da7c2dd-8e2e-469f-a216-c384312e2a2d" providerId="ADAL" clId="{0A1FB017-12B5-4953-90C4-0E32AFECB4E4}" dt="2018-09-28T17:48:33.251" v="318" actId="1076"/>
          <ac:spMkLst>
            <pc:docMk/>
            <pc:sldMk cId="4134612233" sldId="4375"/>
            <ac:spMk id="10" creationId="{ADE20943-3BAD-4093-967B-EAAA88156D2C}"/>
          </ac:spMkLst>
        </pc:spChg>
        <pc:spChg chg="ord">
          <ac:chgData name="Bob Ward" userId="6da7c2dd-8e2e-469f-a216-c384312e2a2d" providerId="ADAL" clId="{0A1FB017-12B5-4953-90C4-0E32AFECB4E4}" dt="2018-10-01T02:12:36.894" v="354" actId="167"/>
          <ac:spMkLst>
            <pc:docMk/>
            <pc:sldMk cId="4134612233" sldId="4375"/>
            <ac:spMk id="89" creationId="{41AF4ABE-F05A-4693-A474-D881230B68F0}"/>
          </ac:spMkLst>
        </pc:spChg>
      </pc:sldChg>
      <pc:sldChg chg="modNotesTx">
        <pc:chgData name="Bob Ward" userId="6da7c2dd-8e2e-469f-a216-c384312e2a2d" providerId="ADAL" clId="{0A1FB017-12B5-4953-90C4-0E32AFECB4E4}" dt="2018-09-28T17:42:48.576" v="226" actId="6549"/>
        <pc:sldMkLst>
          <pc:docMk/>
          <pc:sldMk cId="3020045409" sldId="4378"/>
        </pc:sldMkLst>
      </pc:sldChg>
      <pc:sldChg chg="add del modTransition">
        <pc:chgData name="Bob Ward" userId="6da7c2dd-8e2e-469f-a216-c384312e2a2d" providerId="ADAL" clId="{0A1FB017-12B5-4953-90C4-0E32AFECB4E4}" dt="2018-10-02T00:07:39.601" v="380" actId="2696"/>
        <pc:sldMkLst>
          <pc:docMk/>
          <pc:sldMk cId="844990586" sldId="4379"/>
        </pc:sldMkLst>
      </pc:sldChg>
    </pc:docChg>
  </pc:docChgLst>
  <pc:docChgLst>
    <pc:chgData name="Bob Ward" userId="6da7c2dd-8e2e-469f-a216-c384312e2a2d" providerId="ADAL" clId="{CC07BEAC-85A7-44E0-BC28-578FC3DF3703}"/>
    <pc:docChg chg="undo custSel addSld delSld modSld sldOrd addSection delSection modSection">
      <pc:chgData name="Bob Ward" userId="6da7c2dd-8e2e-469f-a216-c384312e2a2d" providerId="ADAL" clId="{CC07BEAC-85A7-44E0-BC28-578FC3DF3703}" dt="2019-02-28T12:01:03.204" v="19026" actId="478"/>
      <pc:docMkLst>
        <pc:docMk/>
      </pc:docMkLst>
      <pc:sldChg chg="add">
        <pc:chgData name="Bob Ward" userId="6da7c2dd-8e2e-469f-a216-c384312e2a2d" providerId="ADAL" clId="{CC07BEAC-85A7-44E0-BC28-578FC3DF3703}" dt="2019-01-21T23:04:11.958" v="1111"/>
        <pc:sldMkLst>
          <pc:docMk/>
          <pc:sldMk cId="500996614" sldId="258"/>
        </pc:sldMkLst>
      </pc:sldChg>
      <pc:sldChg chg="add del ord modNotesTx">
        <pc:chgData name="Bob Ward" userId="6da7c2dd-8e2e-469f-a216-c384312e2a2d" providerId="ADAL" clId="{CC07BEAC-85A7-44E0-BC28-578FC3DF3703}" dt="2019-02-21T02:52:45.690" v="13076" actId="6549"/>
        <pc:sldMkLst>
          <pc:docMk/>
          <pc:sldMk cId="940594756" sldId="300"/>
        </pc:sldMkLst>
      </pc:sldChg>
      <pc:sldChg chg="add">
        <pc:chgData name="Bob Ward" userId="6da7c2dd-8e2e-469f-a216-c384312e2a2d" providerId="ADAL" clId="{CC07BEAC-85A7-44E0-BC28-578FC3DF3703}" dt="2019-02-21T01:12:04.060" v="10917"/>
        <pc:sldMkLst>
          <pc:docMk/>
          <pc:sldMk cId="4002908645" sldId="401"/>
        </pc:sldMkLst>
      </pc:sldChg>
      <pc:sldChg chg="del ord">
        <pc:chgData name="Bob Ward" userId="6da7c2dd-8e2e-469f-a216-c384312e2a2d" providerId="ADAL" clId="{CC07BEAC-85A7-44E0-BC28-578FC3DF3703}" dt="2019-02-13T21:41:54.995" v="3757" actId="2696"/>
        <pc:sldMkLst>
          <pc:docMk/>
          <pc:sldMk cId="3734631647" sldId="599"/>
        </pc:sldMkLst>
      </pc:sldChg>
      <pc:sldChg chg="add">
        <pc:chgData name="Bob Ward" userId="6da7c2dd-8e2e-469f-a216-c384312e2a2d" providerId="ADAL" clId="{CC07BEAC-85A7-44E0-BC28-578FC3DF3703}" dt="2019-02-13T23:35:09.537" v="4158"/>
        <pc:sldMkLst>
          <pc:docMk/>
          <pc:sldMk cId="1394624372" sldId="677"/>
        </pc:sldMkLst>
      </pc:sldChg>
      <pc:sldChg chg="del ord modNotesTx">
        <pc:chgData name="Bob Ward" userId="6da7c2dd-8e2e-469f-a216-c384312e2a2d" providerId="ADAL" clId="{CC07BEAC-85A7-44E0-BC28-578FC3DF3703}" dt="2019-02-13T21:41:56.621" v="3758" actId="2696"/>
        <pc:sldMkLst>
          <pc:docMk/>
          <pc:sldMk cId="1057058229" sldId="1247"/>
        </pc:sldMkLst>
      </pc:sldChg>
      <pc:sldChg chg="addSp delSp modSp add del delAnim modAnim modNotesTx">
        <pc:chgData name="Bob Ward" userId="6da7c2dd-8e2e-469f-a216-c384312e2a2d" providerId="ADAL" clId="{CC07BEAC-85A7-44E0-BC28-578FC3DF3703}" dt="2019-02-25T21:24:32.859" v="19025" actId="2696"/>
        <pc:sldMkLst>
          <pc:docMk/>
          <pc:sldMk cId="1910982118" sldId="1584"/>
        </pc:sldMkLst>
        <pc:spChg chg="del">
          <ac:chgData name="Bob Ward" userId="6da7c2dd-8e2e-469f-a216-c384312e2a2d" providerId="ADAL" clId="{CC07BEAC-85A7-44E0-BC28-578FC3DF3703}" dt="2019-01-21T15:10:50.824" v="195" actId="478"/>
          <ac:spMkLst>
            <pc:docMk/>
            <pc:sldMk cId="1910982118" sldId="1584"/>
            <ac:spMk id="10" creationId="{D86886AE-CB6E-4006-9D23-F01E0346ABD9}"/>
          </ac:spMkLst>
        </pc:spChg>
        <pc:spChg chg="del topLvl">
          <ac:chgData name="Bob Ward" userId="6da7c2dd-8e2e-469f-a216-c384312e2a2d" providerId="ADAL" clId="{CC07BEAC-85A7-44E0-BC28-578FC3DF3703}" dt="2019-01-21T15:11:00.321" v="196" actId="478"/>
          <ac:spMkLst>
            <pc:docMk/>
            <pc:sldMk cId="1910982118" sldId="1584"/>
            <ac:spMk id="12" creationId="{0E1074E1-070A-45B4-AFAC-CF71F2069ECC}"/>
          </ac:spMkLst>
        </pc:spChg>
        <pc:spChg chg="del">
          <ac:chgData name="Bob Ward" userId="6da7c2dd-8e2e-469f-a216-c384312e2a2d" providerId="ADAL" clId="{CC07BEAC-85A7-44E0-BC28-578FC3DF3703}" dt="2019-01-21T15:10:50.824" v="195" actId="478"/>
          <ac:spMkLst>
            <pc:docMk/>
            <pc:sldMk cId="1910982118" sldId="1584"/>
            <ac:spMk id="13" creationId="{217EFD84-B2C8-4D21-AF45-D0A17526079E}"/>
          </ac:spMkLst>
        </pc:spChg>
        <pc:spChg chg="del">
          <ac:chgData name="Bob Ward" userId="6da7c2dd-8e2e-469f-a216-c384312e2a2d" providerId="ADAL" clId="{CC07BEAC-85A7-44E0-BC28-578FC3DF3703}" dt="2019-01-21T15:10:50.824" v="195" actId="478"/>
          <ac:spMkLst>
            <pc:docMk/>
            <pc:sldMk cId="1910982118" sldId="1584"/>
            <ac:spMk id="14" creationId="{4BF0F10C-8D3F-498A-A11E-26FA859FBC8F}"/>
          </ac:spMkLst>
        </pc:spChg>
        <pc:spChg chg="mod">
          <ac:chgData name="Bob Ward" userId="6da7c2dd-8e2e-469f-a216-c384312e2a2d" providerId="ADAL" clId="{CC07BEAC-85A7-44E0-BC28-578FC3DF3703}" dt="2019-01-21T15:01:09.173" v="116" actId="20577"/>
          <ac:spMkLst>
            <pc:docMk/>
            <pc:sldMk cId="1910982118" sldId="1584"/>
            <ac:spMk id="24" creationId="{88B9E8BC-0196-4072-AFFA-74AFB64859E6}"/>
          </ac:spMkLst>
        </pc:spChg>
        <pc:spChg chg="mod">
          <ac:chgData name="Bob Ward" userId="6da7c2dd-8e2e-469f-a216-c384312e2a2d" providerId="ADAL" clId="{CC07BEAC-85A7-44E0-BC28-578FC3DF3703}" dt="2019-01-21T14:59:37.177" v="30" actId="20577"/>
          <ac:spMkLst>
            <pc:docMk/>
            <pc:sldMk cId="1910982118" sldId="1584"/>
            <ac:spMk id="100" creationId="{00000000-0000-0000-0000-000000000000}"/>
          </ac:spMkLst>
        </pc:spChg>
        <pc:spChg chg="add mod">
          <ac:chgData name="Bob Ward" userId="6da7c2dd-8e2e-469f-a216-c384312e2a2d" providerId="ADAL" clId="{CC07BEAC-85A7-44E0-BC28-578FC3DF3703}" dt="2019-01-21T15:03:03.756" v="125" actId="1076"/>
          <ac:spMkLst>
            <pc:docMk/>
            <pc:sldMk cId="1910982118" sldId="1584"/>
            <ac:spMk id="164" creationId="{A0D216A3-5B5D-44C8-ADD7-162C93287159}"/>
          </ac:spMkLst>
        </pc:spChg>
        <pc:spChg chg="add mod">
          <ac:chgData name="Bob Ward" userId="6da7c2dd-8e2e-469f-a216-c384312e2a2d" providerId="ADAL" clId="{CC07BEAC-85A7-44E0-BC28-578FC3DF3703}" dt="2019-01-21T15:18:12.741" v="320" actId="1076"/>
          <ac:spMkLst>
            <pc:docMk/>
            <pc:sldMk cId="1910982118" sldId="1584"/>
            <ac:spMk id="166" creationId="{6836CDFD-0BF1-4C49-AD20-86BC6A3EA221}"/>
          </ac:spMkLst>
        </pc:spChg>
        <pc:spChg chg="add del mod">
          <ac:chgData name="Bob Ward" userId="6da7c2dd-8e2e-469f-a216-c384312e2a2d" providerId="ADAL" clId="{CC07BEAC-85A7-44E0-BC28-578FC3DF3703}" dt="2019-01-21T15:09:54.128" v="166" actId="478"/>
          <ac:spMkLst>
            <pc:docMk/>
            <pc:sldMk cId="1910982118" sldId="1584"/>
            <ac:spMk id="170" creationId="{5B566A5B-75BD-4B3B-AD2D-F0DA3D0D4C57}"/>
          </ac:spMkLst>
        </pc:spChg>
        <pc:spChg chg="add del mod">
          <ac:chgData name="Bob Ward" userId="6da7c2dd-8e2e-469f-a216-c384312e2a2d" providerId="ADAL" clId="{CC07BEAC-85A7-44E0-BC28-578FC3DF3703}" dt="2019-01-21T15:09:54.128" v="166" actId="478"/>
          <ac:spMkLst>
            <pc:docMk/>
            <pc:sldMk cId="1910982118" sldId="1584"/>
            <ac:spMk id="177" creationId="{511A1D24-A6BE-4331-89BE-D831416B7492}"/>
          </ac:spMkLst>
        </pc:spChg>
        <pc:spChg chg="add mod">
          <ac:chgData name="Bob Ward" userId="6da7c2dd-8e2e-469f-a216-c384312e2a2d" providerId="ADAL" clId="{CC07BEAC-85A7-44E0-BC28-578FC3DF3703}" dt="2019-01-21T15:11:13.380" v="198" actId="1076"/>
          <ac:spMkLst>
            <pc:docMk/>
            <pc:sldMk cId="1910982118" sldId="1584"/>
            <ac:spMk id="191" creationId="{D3B86823-9525-465C-8C8E-4F828F65B569}"/>
          </ac:spMkLst>
        </pc:spChg>
        <pc:spChg chg="add del mod">
          <ac:chgData name="Bob Ward" userId="6da7c2dd-8e2e-469f-a216-c384312e2a2d" providerId="ADAL" clId="{CC07BEAC-85A7-44E0-BC28-578FC3DF3703}" dt="2019-01-21T15:09:54.128" v="166" actId="478"/>
          <ac:spMkLst>
            <pc:docMk/>
            <pc:sldMk cId="1910982118" sldId="1584"/>
            <ac:spMk id="192" creationId="{E66A97BC-79FB-4A31-8E4D-52A332C9D454}"/>
          </ac:spMkLst>
        </pc:spChg>
        <pc:spChg chg="mod topLvl">
          <ac:chgData name="Bob Ward" userId="6da7c2dd-8e2e-469f-a216-c384312e2a2d" providerId="ADAL" clId="{CC07BEAC-85A7-44E0-BC28-578FC3DF3703}" dt="2019-01-21T15:12:17.744" v="202" actId="1076"/>
          <ac:spMkLst>
            <pc:docMk/>
            <pc:sldMk cId="1910982118" sldId="1584"/>
            <ac:spMk id="225" creationId="{4BB33C8A-4342-4DA4-A9B6-EDCDC0ACFFF4}"/>
          </ac:spMkLst>
        </pc:spChg>
        <pc:spChg chg="mod topLvl">
          <ac:chgData name="Bob Ward" userId="6da7c2dd-8e2e-469f-a216-c384312e2a2d" providerId="ADAL" clId="{CC07BEAC-85A7-44E0-BC28-578FC3DF3703}" dt="2019-01-21T15:16:24.237" v="258" actId="1076"/>
          <ac:spMkLst>
            <pc:docMk/>
            <pc:sldMk cId="1910982118" sldId="1584"/>
            <ac:spMk id="226" creationId="{DDE076D6-3A61-462B-8DD2-786AFC380478}"/>
          </ac:spMkLst>
        </pc:spChg>
        <pc:spChg chg="add mod">
          <ac:chgData name="Bob Ward" userId="6da7c2dd-8e2e-469f-a216-c384312e2a2d" providerId="ADAL" clId="{CC07BEAC-85A7-44E0-BC28-578FC3DF3703}" dt="2019-01-21T15:11:13.380" v="198" actId="1076"/>
          <ac:spMkLst>
            <pc:docMk/>
            <pc:sldMk cId="1910982118" sldId="1584"/>
            <ac:spMk id="230" creationId="{6D4C6F1E-DBD8-44D1-9A6D-16233B8CC810}"/>
          </ac:spMkLst>
        </pc:spChg>
        <pc:spChg chg="add mod">
          <ac:chgData name="Bob Ward" userId="6da7c2dd-8e2e-469f-a216-c384312e2a2d" providerId="ADAL" clId="{CC07BEAC-85A7-44E0-BC28-578FC3DF3703}" dt="2019-01-21T15:11:13.380" v="198" actId="1076"/>
          <ac:spMkLst>
            <pc:docMk/>
            <pc:sldMk cId="1910982118" sldId="1584"/>
            <ac:spMk id="232" creationId="{2169D1F6-0D80-46E9-A632-FBFDAD0BD39C}"/>
          </ac:spMkLst>
        </pc:spChg>
        <pc:spChg chg="add del mod">
          <ac:chgData name="Bob Ward" userId="6da7c2dd-8e2e-469f-a216-c384312e2a2d" providerId="ADAL" clId="{CC07BEAC-85A7-44E0-BC28-578FC3DF3703}" dt="2019-01-21T15:13:13.923" v="215" actId="478"/>
          <ac:spMkLst>
            <pc:docMk/>
            <pc:sldMk cId="1910982118" sldId="1584"/>
            <ac:spMk id="264" creationId="{F65DCAA6-2F19-46C0-B5FC-BE443452D561}"/>
          </ac:spMkLst>
        </pc:spChg>
        <pc:spChg chg="add del mod">
          <ac:chgData name="Bob Ward" userId="6da7c2dd-8e2e-469f-a216-c384312e2a2d" providerId="ADAL" clId="{CC07BEAC-85A7-44E0-BC28-578FC3DF3703}" dt="2019-01-21T15:13:07.708" v="213" actId="478"/>
          <ac:spMkLst>
            <pc:docMk/>
            <pc:sldMk cId="1910982118" sldId="1584"/>
            <ac:spMk id="265" creationId="{ECA731C6-4B99-4D4B-BBA0-141F7825C0CA}"/>
          </ac:spMkLst>
        </pc:spChg>
        <pc:spChg chg="add del mod">
          <ac:chgData name="Bob Ward" userId="6da7c2dd-8e2e-469f-a216-c384312e2a2d" providerId="ADAL" clId="{CC07BEAC-85A7-44E0-BC28-578FC3DF3703}" dt="2019-01-21T15:12:35.599" v="205" actId="478"/>
          <ac:spMkLst>
            <pc:docMk/>
            <pc:sldMk cId="1910982118" sldId="1584"/>
            <ac:spMk id="268" creationId="{32F353A6-42CC-48A6-844F-0AD5DE49F165}"/>
          </ac:spMkLst>
        </pc:spChg>
        <pc:spChg chg="del">
          <ac:chgData name="Bob Ward" userId="6da7c2dd-8e2e-469f-a216-c384312e2a2d" providerId="ADAL" clId="{CC07BEAC-85A7-44E0-BC28-578FC3DF3703}" dt="2019-01-21T15:13:04.008" v="212" actId="478"/>
          <ac:spMkLst>
            <pc:docMk/>
            <pc:sldMk cId="1910982118" sldId="1584"/>
            <ac:spMk id="281" creationId="{1F580BEA-5E09-4045-B192-3B2025F3F802}"/>
          </ac:spMkLst>
        </pc:spChg>
        <pc:spChg chg="mod topLvl">
          <ac:chgData name="Bob Ward" userId="6da7c2dd-8e2e-469f-a216-c384312e2a2d" providerId="ADAL" clId="{CC07BEAC-85A7-44E0-BC28-578FC3DF3703}" dt="2019-01-21T15:16:28.033" v="259" actId="1076"/>
          <ac:spMkLst>
            <pc:docMk/>
            <pc:sldMk cId="1910982118" sldId="1584"/>
            <ac:spMk id="282" creationId="{0CEF3163-1779-465A-BB4E-CF746963D8DA}"/>
          </ac:spMkLst>
        </pc:spChg>
        <pc:spChg chg="mod">
          <ac:chgData name="Bob Ward" userId="6da7c2dd-8e2e-469f-a216-c384312e2a2d" providerId="ADAL" clId="{CC07BEAC-85A7-44E0-BC28-578FC3DF3703}" dt="2019-01-21T15:14:24.399" v="229" actId="1076"/>
          <ac:spMkLst>
            <pc:docMk/>
            <pc:sldMk cId="1910982118" sldId="1584"/>
            <ac:spMk id="287" creationId="{F8F3F4DA-E4A1-4C96-BDDA-6CA01874AEFF}"/>
          </ac:spMkLst>
        </pc:spChg>
        <pc:spChg chg="add mod">
          <ac:chgData name="Bob Ward" userId="6da7c2dd-8e2e-469f-a216-c384312e2a2d" providerId="ADAL" clId="{CC07BEAC-85A7-44E0-BC28-578FC3DF3703}" dt="2019-01-21T15:18:18.203" v="321" actId="1076"/>
          <ac:spMkLst>
            <pc:docMk/>
            <pc:sldMk cId="1910982118" sldId="1584"/>
            <ac:spMk id="293" creationId="{9E7D10D8-BDE6-4ACF-8681-566C26D4171E}"/>
          </ac:spMkLst>
        </pc:spChg>
        <pc:spChg chg="add mod">
          <ac:chgData name="Bob Ward" userId="6da7c2dd-8e2e-469f-a216-c384312e2a2d" providerId="ADAL" clId="{CC07BEAC-85A7-44E0-BC28-578FC3DF3703}" dt="2019-01-21T15:17:39.308" v="315" actId="20577"/>
          <ac:spMkLst>
            <pc:docMk/>
            <pc:sldMk cId="1910982118" sldId="1584"/>
            <ac:spMk id="294" creationId="{E35D61BA-4886-49AF-A2B3-3A7E737A278D}"/>
          </ac:spMkLst>
        </pc:spChg>
        <pc:grpChg chg="del">
          <ac:chgData name="Bob Ward" userId="6da7c2dd-8e2e-469f-a216-c384312e2a2d" providerId="ADAL" clId="{CC07BEAC-85A7-44E0-BC28-578FC3DF3703}" dt="2019-01-21T15:10:50.824" v="195" actId="478"/>
          <ac:grpSpMkLst>
            <pc:docMk/>
            <pc:sldMk cId="1910982118" sldId="1584"/>
            <ac:grpSpMk id="2" creationId="{DA9DE99D-68AC-45AC-ABC9-61BCB6A4DC15}"/>
          </ac:grpSpMkLst>
        </pc:grpChg>
        <pc:grpChg chg="mod">
          <ac:chgData name="Bob Ward" userId="6da7c2dd-8e2e-469f-a216-c384312e2a2d" providerId="ADAL" clId="{CC07BEAC-85A7-44E0-BC28-578FC3DF3703}" dt="2019-01-21T15:10:13.347" v="168" actId="1076"/>
          <ac:grpSpMkLst>
            <pc:docMk/>
            <pc:sldMk cId="1910982118" sldId="1584"/>
            <ac:grpSpMk id="3" creationId="{FAC1151D-0DCE-4714-8951-2A494A078F5E}"/>
          </ac:grpSpMkLst>
        </pc:grpChg>
        <pc:grpChg chg="del">
          <ac:chgData name="Bob Ward" userId="6da7c2dd-8e2e-469f-a216-c384312e2a2d" providerId="ADAL" clId="{CC07BEAC-85A7-44E0-BC28-578FC3DF3703}" dt="2019-01-21T15:01:21.047" v="117" actId="478"/>
          <ac:grpSpMkLst>
            <pc:docMk/>
            <pc:sldMk cId="1910982118" sldId="1584"/>
            <ac:grpSpMk id="5" creationId="{656B246E-8FC6-422E-B30B-7E48D8D23E8E}"/>
          </ac:grpSpMkLst>
        </pc:grpChg>
        <pc:grpChg chg="del">
          <ac:chgData name="Bob Ward" userId="6da7c2dd-8e2e-469f-a216-c384312e2a2d" providerId="ADAL" clId="{CC07BEAC-85A7-44E0-BC28-578FC3DF3703}" dt="2019-01-21T15:10:50.824" v="195" actId="478"/>
          <ac:grpSpMkLst>
            <pc:docMk/>
            <pc:sldMk cId="1910982118" sldId="1584"/>
            <ac:grpSpMk id="11" creationId="{4A9E4BC2-1612-40F3-9A18-73CBB1269C03}"/>
          </ac:grpSpMkLst>
        </pc:grpChg>
        <pc:grpChg chg="mod topLvl">
          <ac:chgData name="Bob Ward" userId="6da7c2dd-8e2e-469f-a216-c384312e2a2d" providerId="ADAL" clId="{CC07BEAC-85A7-44E0-BC28-578FC3DF3703}" dt="2019-01-21T15:12:17.744" v="202" actId="1076"/>
          <ac:grpSpMkLst>
            <pc:docMk/>
            <pc:sldMk cId="1910982118" sldId="1584"/>
            <ac:grpSpMk id="119" creationId="{87D03AEF-D5C8-45FD-816A-277DB883901B}"/>
          </ac:grpSpMkLst>
        </pc:grpChg>
        <pc:grpChg chg="add del">
          <ac:chgData name="Bob Ward" userId="6da7c2dd-8e2e-469f-a216-c384312e2a2d" providerId="ADAL" clId="{CC07BEAC-85A7-44E0-BC28-578FC3DF3703}" dt="2019-01-21T15:02:52.033" v="123"/>
          <ac:grpSpMkLst>
            <pc:docMk/>
            <pc:sldMk cId="1910982118" sldId="1584"/>
            <ac:grpSpMk id="145" creationId="{CFD3A18F-13FE-4293-9C9B-A35A92E80C55}"/>
          </ac:grpSpMkLst>
        </pc:grpChg>
        <pc:grpChg chg="add mod">
          <ac:chgData name="Bob Ward" userId="6da7c2dd-8e2e-469f-a216-c384312e2a2d" providerId="ADAL" clId="{CC07BEAC-85A7-44E0-BC28-578FC3DF3703}" dt="2019-01-21T15:03:03.756" v="125" actId="1076"/>
          <ac:grpSpMkLst>
            <pc:docMk/>
            <pc:sldMk cId="1910982118" sldId="1584"/>
            <ac:grpSpMk id="154" creationId="{CBBD72D2-4E86-4C5D-9A9D-58D71900A18D}"/>
          </ac:grpSpMkLst>
        </pc:grpChg>
        <pc:grpChg chg="add mod">
          <ac:chgData name="Bob Ward" userId="6da7c2dd-8e2e-469f-a216-c384312e2a2d" providerId="ADAL" clId="{CC07BEAC-85A7-44E0-BC28-578FC3DF3703}" dt="2019-01-21T15:11:13.380" v="198" actId="1076"/>
          <ac:grpSpMkLst>
            <pc:docMk/>
            <pc:sldMk cId="1910982118" sldId="1584"/>
            <ac:grpSpMk id="178" creationId="{20B7AB61-2A62-4244-A478-44D22F13E6B0}"/>
          </ac:grpSpMkLst>
        </pc:grpChg>
        <pc:grpChg chg="add del mod">
          <ac:chgData name="Bob Ward" userId="6da7c2dd-8e2e-469f-a216-c384312e2a2d" providerId="ADAL" clId="{CC07BEAC-85A7-44E0-BC28-578FC3DF3703}" dt="2019-01-21T15:09:54.128" v="166" actId="478"/>
          <ac:grpSpMkLst>
            <pc:docMk/>
            <pc:sldMk cId="1910982118" sldId="1584"/>
            <ac:grpSpMk id="193" creationId="{B73559AF-6B2C-480A-B5BC-7E388934784B}"/>
          </ac:grpSpMkLst>
        </pc:grpChg>
        <pc:grpChg chg="add mod">
          <ac:chgData name="Bob Ward" userId="6da7c2dd-8e2e-469f-a216-c384312e2a2d" providerId="ADAL" clId="{CC07BEAC-85A7-44E0-BC28-578FC3DF3703}" dt="2019-01-21T15:11:13.380" v="198" actId="1076"/>
          <ac:grpSpMkLst>
            <pc:docMk/>
            <pc:sldMk cId="1910982118" sldId="1584"/>
            <ac:grpSpMk id="202" creationId="{04E50A7C-D640-4E01-9EC9-C3BD2AD7A42D}"/>
          </ac:grpSpMkLst>
        </pc:grpChg>
        <pc:grpChg chg="add del mod">
          <ac:chgData name="Bob Ward" userId="6da7c2dd-8e2e-469f-a216-c384312e2a2d" providerId="ADAL" clId="{CC07BEAC-85A7-44E0-BC28-578FC3DF3703}" dt="2019-01-21T15:09:54.128" v="166" actId="478"/>
          <ac:grpSpMkLst>
            <pc:docMk/>
            <pc:sldMk cId="1910982118" sldId="1584"/>
            <ac:grpSpMk id="220" creationId="{080AF6D1-63BD-4A9C-9436-0AF232F41E6A}"/>
          </ac:grpSpMkLst>
        </pc:grpChg>
        <pc:grpChg chg="del mod">
          <ac:chgData name="Bob Ward" userId="6da7c2dd-8e2e-469f-a216-c384312e2a2d" providerId="ADAL" clId="{CC07BEAC-85A7-44E0-BC28-578FC3DF3703}" dt="2019-01-21T15:00:30.576" v="88" actId="165"/>
          <ac:grpSpMkLst>
            <pc:docMk/>
            <pc:sldMk cId="1910982118" sldId="1584"/>
            <ac:grpSpMk id="227" creationId="{6EC68BB1-F03B-4EE0-B979-A115A8B3F54D}"/>
          </ac:grpSpMkLst>
        </pc:grpChg>
        <pc:grpChg chg="del">
          <ac:chgData name="Bob Ward" userId="6da7c2dd-8e2e-469f-a216-c384312e2a2d" providerId="ADAL" clId="{CC07BEAC-85A7-44E0-BC28-578FC3DF3703}" dt="2019-01-21T15:11:00.321" v="196" actId="478"/>
          <ac:grpSpMkLst>
            <pc:docMk/>
            <pc:sldMk cId="1910982118" sldId="1584"/>
            <ac:grpSpMk id="228" creationId="{D754799D-B101-4F45-903F-E5BFAFCF8DB6}"/>
          </ac:grpSpMkLst>
        </pc:grpChg>
        <pc:grpChg chg="del">
          <ac:chgData name="Bob Ward" userId="6da7c2dd-8e2e-469f-a216-c384312e2a2d" providerId="ADAL" clId="{CC07BEAC-85A7-44E0-BC28-578FC3DF3703}" dt="2019-01-21T15:01:24.842" v="118" actId="478"/>
          <ac:grpSpMkLst>
            <pc:docMk/>
            <pc:sldMk cId="1910982118" sldId="1584"/>
            <ac:grpSpMk id="229" creationId="{09FBDECD-0AD0-4747-8D8D-41AB39177BC5}"/>
          </ac:grpSpMkLst>
        </pc:grpChg>
        <pc:grpChg chg="del">
          <ac:chgData name="Bob Ward" userId="6da7c2dd-8e2e-469f-a216-c384312e2a2d" providerId="ADAL" clId="{CC07BEAC-85A7-44E0-BC28-578FC3DF3703}" dt="2019-01-21T15:02:04.595" v="119" actId="478"/>
          <ac:grpSpMkLst>
            <pc:docMk/>
            <pc:sldMk cId="1910982118" sldId="1584"/>
            <ac:grpSpMk id="231" creationId="{6E2EEB93-DD25-45F0-9A11-DB55F996361E}"/>
          </ac:grpSpMkLst>
        </pc:grpChg>
        <pc:grpChg chg="add mod">
          <ac:chgData name="Bob Ward" userId="6da7c2dd-8e2e-469f-a216-c384312e2a2d" providerId="ADAL" clId="{CC07BEAC-85A7-44E0-BC28-578FC3DF3703}" dt="2019-01-21T15:11:13.380" v="198" actId="1076"/>
          <ac:grpSpMkLst>
            <pc:docMk/>
            <pc:sldMk cId="1910982118" sldId="1584"/>
            <ac:grpSpMk id="233" creationId="{EF00EEBA-9223-4220-883E-84EBCA437C0E}"/>
          </ac:grpSpMkLst>
        </pc:grpChg>
        <pc:grpChg chg="add mod">
          <ac:chgData name="Bob Ward" userId="6da7c2dd-8e2e-469f-a216-c384312e2a2d" providerId="ADAL" clId="{CC07BEAC-85A7-44E0-BC28-578FC3DF3703}" dt="2019-01-21T15:11:13.380" v="198" actId="1076"/>
          <ac:grpSpMkLst>
            <pc:docMk/>
            <pc:sldMk cId="1910982118" sldId="1584"/>
            <ac:grpSpMk id="241" creationId="{71E2DED2-0AD5-41D8-8D03-12D879A36BCB}"/>
          </ac:grpSpMkLst>
        </pc:grpChg>
        <pc:grpChg chg="add del mod">
          <ac:chgData name="Bob Ward" userId="6da7c2dd-8e2e-469f-a216-c384312e2a2d" providerId="ADAL" clId="{CC07BEAC-85A7-44E0-BC28-578FC3DF3703}" dt="2019-01-21T15:09:54.128" v="166" actId="478"/>
          <ac:grpSpMkLst>
            <pc:docMk/>
            <pc:sldMk cId="1910982118" sldId="1584"/>
            <ac:grpSpMk id="244" creationId="{499734DF-CF10-4264-A8C1-B72735E724B4}"/>
          </ac:grpSpMkLst>
        </pc:grpChg>
        <pc:grpChg chg="add mod">
          <ac:chgData name="Bob Ward" userId="6da7c2dd-8e2e-469f-a216-c384312e2a2d" providerId="ADAL" clId="{CC07BEAC-85A7-44E0-BC28-578FC3DF3703}" dt="2019-01-21T15:11:13.380" v="198" actId="1076"/>
          <ac:grpSpMkLst>
            <pc:docMk/>
            <pc:sldMk cId="1910982118" sldId="1584"/>
            <ac:grpSpMk id="252" creationId="{425C1251-A766-4D43-9ED5-A77EC634CF34}"/>
          </ac:grpSpMkLst>
        </pc:grpChg>
        <pc:grpChg chg="add del mod">
          <ac:chgData name="Bob Ward" userId="6da7c2dd-8e2e-469f-a216-c384312e2a2d" providerId="ADAL" clId="{CC07BEAC-85A7-44E0-BC28-578FC3DF3703}" dt="2019-01-21T15:09:54.128" v="166" actId="478"/>
          <ac:grpSpMkLst>
            <pc:docMk/>
            <pc:sldMk cId="1910982118" sldId="1584"/>
            <ac:grpSpMk id="255" creationId="{A03FE705-21E1-4985-B6CB-AD3C05D29A05}"/>
          </ac:grpSpMkLst>
        </pc:grpChg>
        <pc:grpChg chg="add mod">
          <ac:chgData name="Bob Ward" userId="6da7c2dd-8e2e-469f-a216-c384312e2a2d" providerId="ADAL" clId="{CC07BEAC-85A7-44E0-BC28-578FC3DF3703}" dt="2019-01-21T15:11:13.380" v="198" actId="1076"/>
          <ac:grpSpMkLst>
            <pc:docMk/>
            <pc:sldMk cId="1910982118" sldId="1584"/>
            <ac:grpSpMk id="258" creationId="{14A0319D-FF3C-4D82-AF9B-C10EDD9A4CB1}"/>
          </ac:grpSpMkLst>
        </pc:grpChg>
        <pc:grpChg chg="add mod">
          <ac:chgData name="Bob Ward" userId="6da7c2dd-8e2e-469f-a216-c384312e2a2d" providerId="ADAL" clId="{CC07BEAC-85A7-44E0-BC28-578FC3DF3703}" dt="2019-01-21T15:11:13.380" v="198" actId="1076"/>
          <ac:grpSpMkLst>
            <pc:docMk/>
            <pc:sldMk cId="1910982118" sldId="1584"/>
            <ac:grpSpMk id="261" creationId="{3A2D76A4-36CE-4E57-8834-C70B8089FCD7}"/>
          </ac:grpSpMkLst>
        </pc:grpChg>
        <pc:grpChg chg="add mod">
          <ac:chgData name="Bob Ward" userId="6da7c2dd-8e2e-469f-a216-c384312e2a2d" providerId="ADAL" clId="{CC07BEAC-85A7-44E0-BC28-578FC3DF3703}" dt="2019-01-21T15:16:10.551" v="254" actId="1076"/>
          <ac:grpSpMkLst>
            <pc:docMk/>
            <pc:sldMk cId="1910982118" sldId="1584"/>
            <ac:grpSpMk id="270" creationId="{14BCED22-77DD-4055-9FE4-E8313124FDCE}"/>
          </ac:grpSpMkLst>
        </pc:grpChg>
        <pc:grpChg chg="add del mod">
          <ac:chgData name="Bob Ward" userId="6da7c2dd-8e2e-469f-a216-c384312e2a2d" providerId="ADAL" clId="{CC07BEAC-85A7-44E0-BC28-578FC3DF3703}" dt="2019-01-21T15:14:31.727" v="230" actId="165"/>
          <ac:grpSpMkLst>
            <pc:docMk/>
            <pc:sldMk cId="1910982118" sldId="1584"/>
            <ac:grpSpMk id="280" creationId="{61C66C04-5F6B-4110-8361-D1B2285003F2}"/>
          </ac:grpSpMkLst>
        </pc:grpChg>
        <pc:grpChg chg="mod topLvl">
          <ac:chgData name="Bob Ward" userId="6da7c2dd-8e2e-469f-a216-c384312e2a2d" providerId="ADAL" clId="{CC07BEAC-85A7-44E0-BC28-578FC3DF3703}" dt="2019-01-21T15:16:18.073" v="256" actId="1076"/>
          <ac:grpSpMkLst>
            <pc:docMk/>
            <pc:sldMk cId="1910982118" sldId="1584"/>
            <ac:grpSpMk id="283" creationId="{30139975-B5EA-4070-A5EF-CE9D7053DE68}"/>
          </ac:grpSpMkLst>
        </pc:grpChg>
        <pc:grpChg chg="mod topLvl">
          <ac:chgData name="Bob Ward" userId="6da7c2dd-8e2e-469f-a216-c384312e2a2d" providerId="ADAL" clId="{CC07BEAC-85A7-44E0-BC28-578FC3DF3703}" dt="2019-01-21T15:16:14.413" v="255" actId="1076"/>
          <ac:grpSpMkLst>
            <pc:docMk/>
            <pc:sldMk cId="1910982118" sldId="1584"/>
            <ac:grpSpMk id="284" creationId="{A486A3AB-4E4B-4DBC-906F-4543C02F043E}"/>
          </ac:grpSpMkLst>
        </pc:grpChg>
        <pc:grpChg chg="add mod">
          <ac:chgData name="Bob Ward" userId="6da7c2dd-8e2e-469f-a216-c384312e2a2d" providerId="ADAL" clId="{CC07BEAC-85A7-44E0-BC28-578FC3DF3703}" dt="2019-01-21T15:16:10.551" v="254" actId="1076"/>
          <ac:grpSpMkLst>
            <pc:docMk/>
            <pc:sldMk cId="1910982118" sldId="1584"/>
            <ac:grpSpMk id="289" creationId="{CEEE47AD-6094-4781-A110-2DCC62A3F819}"/>
          </ac:grpSpMkLst>
        </pc:grpChg>
        <pc:picChg chg="add mod">
          <ac:chgData name="Bob Ward" userId="6da7c2dd-8e2e-469f-a216-c384312e2a2d" providerId="ADAL" clId="{CC07BEAC-85A7-44E0-BC28-578FC3DF3703}" dt="2019-01-21T15:12:17.744" v="202" actId="1076"/>
          <ac:picMkLst>
            <pc:docMk/>
            <pc:sldMk cId="1910982118" sldId="1584"/>
            <ac:picMk id="118" creationId="{AA1EF8F0-5783-4163-AAD7-6A3128165E55}"/>
          </ac:picMkLst>
        </pc:picChg>
        <pc:picChg chg="add mod">
          <ac:chgData name="Bob Ward" userId="6da7c2dd-8e2e-469f-a216-c384312e2a2d" providerId="ADAL" clId="{CC07BEAC-85A7-44E0-BC28-578FC3DF3703}" dt="2019-01-21T15:08:41.638" v="159" actId="1076"/>
          <ac:picMkLst>
            <pc:docMk/>
            <pc:sldMk cId="1910982118" sldId="1584"/>
            <ac:picMk id="165" creationId="{27515EC2-4DC4-469A-94A2-028082BFFB49}"/>
          </ac:picMkLst>
        </pc:picChg>
        <pc:picChg chg="add mod">
          <ac:chgData name="Bob Ward" userId="6da7c2dd-8e2e-469f-a216-c384312e2a2d" providerId="ADAL" clId="{CC07BEAC-85A7-44E0-BC28-578FC3DF3703}" dt="2019-01-21T15:07:37.038" v="153" actId="207"/>
          <ac:picMkLst>
            <pc:docMk/>
            <pc:sldMk cId="1910982118" sldId="1584"/>
            <ac:picMk id="167" creationId="{EEFA9035-4927-4663-981F-FD3CAA808AC3}"/>
          </ac:picMkLst>
        </pc:picChg>
        <pc:picChg chg="add mod">
          <ac:chgData name="Bob Ward" userId="6da7c2dd-8e2e-469f-a216-c384312e2a2d" providerId="ADAL" clId="{CC07BEAC-85A7-44E0-BC28-578FC3DF3703}" dt="2019-01-21T15:07:21.740" v="151" actId="1076"/>
          <ac:picMkLst>
            <pc:docMk/>
            <pc:sldMk cId="1910982118" sldId="1584"/>
            <ac:picMk id="168" creationId="{A6BC77A6-8FA8-4023-BAFD-B7A18BD41DD2}"/>
          </ac:picMkLst>
        </pc:picChg>
        <pc:picChg chg="add mod">
          <ac:chgData name="Bob Ward" userId="6da7c2dd-8e2e-469f-a216-c384312e2a2d" providerId="ADAL" clId="{CC07BEAC-85A7-44E0-BC28-578FC3DF3703}" dt="2019-01-21T15:07:26.232" v="152" actId="1076"/>
          <ac:picMkLst>
            <pc:docMk/>
            <pc:sldMk cId="1910982118" sldId="1584"/>
            <ac:picMk id="169" creationId="{4442BFA5-C92F-4016-8C67-CCC474BCAB0D}"/>
          </ac:picMkLst>
        </pc:picChg>
        <pc:picChg chg="mod">
          <ac:chgData name="Bob Ward" userId="6da7c2dd-8e2e-469f-a216-c384312e2a2d" providerId="ADAL" clId="{CC07BEAC-85A7-44E0-BC28-578FC3DF3703}" dt="2019-01-21T15:14:23.132" v="228" actId="1076"/>
          <ac:picMkLst>
            <pc:docMk/>
            <pc:sldMk cId="1910982118" sldId="1584"/>
            <ac:picMk id="285" creationId="{F377FC5B-6C1E-448C-8F1D-48610C465834}"/>
          </ac:picMkLst>
        </pc:picChg>
        <pc:picChg chg="add mod">
          <ac:chgData name="Bob Ward" userId="6da7c2dd-8e2e-469f-a216-c384312e2a2d" providerId="ADAL" clId="{CC07BEAC-85A7-44E0-BC28-578FC3DF3703}" dt="2019-01-21T15:17:55.611" v="318" actId="1076"/>
          <ac:picMkLst>
            <pc:docMk/>
            <pc:sldMk cId="1910982118" sldId="1584"/>
            <ac:picMk id="295" creationId="{8D27E2C8-EE1B-44CA-8D0B-B879C104657C}"/>
          </ac:picMkLst>
        </pc:picChg>
        <pc:picChg chg="add del">
          <ac:chgData name="Bob Ward" userId="6da7c2dd-8e2e-469f-a216-c384312e2a2d" providerId="ADAL" clId="{CC07BEAC-85A7-44E0-BC28-578FC3DF3703}" dt="2019-01-21T15:04:32.116" v="127"/>
          <ac:picMkLst>
            <pc:docMk/>
            <pc:sldMk cId="1910982118" sldId="1584"/>
            <ac:picMk id="1026" creationId="{148BE5BB-67B5-46EF-89A2-16968E5EE3D6}"/>
          </ac:picMkLst>
        </pc:picChg>
        <pc:picChg chg="add del">
          <ac:chgData name="Bob Ward" userId="6da7c2dd-8e2e-469f-a216-c384312e2a2d" providerId="ADAL" clId="{CC07BEAC-85A7-44E0-BC28-578FC3DF3703}" dt="2019-01-21T15:05:08.669" v="131"/>
          <ac:picMkLst>
            <pc:docMk/>
            <pc:sldMk cId="1910982118" sldId="1584"/>
            <ac:picMk id="1028" creationId="{E71A82E0-999B-4329-AB0C-BC0E13E28904}"/>
          </ac:picMkLst>
        </pc:picChg>
        <pc:picChg chg="add del">
          <ac:chgData name="Bob Ward" userId="6da7c2dd-8e2e-469f-a216-c384312e2a2d" providerId="ADAL" clId="{CC07BEAC-85A7-44E0-BC28-578FC3DF3703}" dt="2019-01-21T15:05:08.169" v="130"/>
          <ac:picMkLst>
            <pc:docMk/>
            <pc:sldMk cId="1910982118" sldId="1584"/>
            <ac:picMk id="1030" creationId="{BC780E68-97BD-4E26-B665-500174C8A772}"/>
          </ac:picMkLst>
        </pc:picChg>
        <pc:picChg chg="add mod">
          <ac:chgData name="Bob Ward" userId="6da7c2dd-8e2e-469f-a216-c384312e2a2d" providerId="ADAL" clId="{CC07BEAC-85A7-44E0-BC28-578FC3DF3703}" dt="2019-01-21T15:18:05.686" v="319" actId="1076"/>
          <ac:picMkLst>
            <pc:docMk/>
            <pc:sldMk cId="1910982118" sldId="1584"/>
            <ac:picMk id="1032" creationId="{8A6AD905-B31F-4CCB-BA7E-D140AE334BD7}"/>
          </ac:picMkLst>
        </pc:picChg>
        <pc:cxnChg chg="add del mod">
          <ac:chgData name="Bob Ward" userId="6da7c2dd-8e2e-469f-a216-c384312e2a2d" providerId="ADAL" clId="{CC07BEAC-85A7-44E0-BC28-578FC3DF3703}" dt="2019-01-21T15:09:54.128" v="166" actId="478"/>
          <ac:cxnSpMkLst>
            <pc:docMk/>
            <pc:sldMk cId="1910982118" sldId="1584"/>
            <ac:cxnSpMk id="174" creationId="{4E6A8A8D-1C10-402C-B044-F46BA66903BB}"/>
          </ac:cxnSpMkLst>
        </pc:cxnChg>
        <pc:cxnChg chg="add del mod">
          <ac:chgData name="Bob Ward" userId="6da7c2dd-8e2e-469f-a216-c384312e2a2d" providerId="ADAL" clId="{CC07BEAC-85A7-44E0-BC28-578FC3DF3703}" dt="2019-01-21T15:09:54.128" v="166" actId="478"/>
          <ac:cxnSpMkLst>
            <pc:docMk/>
            <pc:sldMk cId="1910982118" sldId="1584"/>
            <ac:cxnSpMk id="176" creationId="{D179ACD3-296E-4A79-AABF-804094238478}"/>
          </ac:cxnSpMkLst>
        </pc:cxnChg>
        <pc:cxnChg chg="mod">
          <ac:chgData name="Bob Ward" userId="6da7c2dd-8e2e-469f-a216-c384312e2a2d" providerId="ADAL" clId="{CC07BEAC-85A7-44E0-BC28-578FC3DF3703}" dt="2019-01-21T15:01:24.842" v="118" actId="478"/>
          <ac:cxnSpMkLst>
            <pc:docMk/>
            <pc:sldMk cId="1910982118" sldId="1584"/>
            <ac:cxnSpMk id="207" creationId="{AB844615-0B37-4D61-B5CB-625EF7965ADC}"/>
          </ac:cxnSpMkLst>
        </pc:cxnChg>
        <pc:cxnChg chg="mod">
          <ac:chgData name="Bob Ward" userId="6da7c2dd-8e2e-469f-a216-c384312e2a2d" providerId="ADAL" clId="{CC07BEAC-85A7-44E0-BC28-578FC3DF3703}" dt="2019-01-21T15:01:24.842" v="118" actId="478"/>
          <ac:cxnSpMkLst>
            <pc:docMk/>
            <pc:sldMk cId="1910982118" sldId="1584"/>
            <ac:cxnSpMk id="208" creationId="{F9B89DC8-AA26-4FBA-8A35-A21DBD829B34}"/>
          </ac:cxnSpMkLst>
        </pc:cxnChg>
        <pc:cxnChg chg="mod">
          <ac:chgData name="Bob Ward" userId="6da7c2dd-8e2e-469f-a216-c384312e2a2d" providerId="ADAL" clId="{CC07BEAC-85A7-44E0-BC28-578FC3DF3703}" dt="2019-01-21T15:01:24.842" v="118" actId="478"/>
          <ac:cxnSpMkLst>
            <pc:docMk/>
            <pc:sldMk cId="1910982118" sldId="1584"/>
            <ac:cxnSpMk id="209" creationId="{B0CF9C71-A573-40C5-AEFB-20310E4F4656}"/>
          </ac:cxnSpMkLst>
        </pc:cxnChg>
        <pc:cxnChg chg="add mod">
          <ac:chgData name="Bob Ward" userId="6da7c2dd-8e2e-469f-a216-c384312e2a2d" providerId="ADAL" clId="{CC07BEAC-85A7-44E0-BC28-578FC3DF3703}" dt="2019-01-21T15:16:10.551" v="254" actId="1076"/>
          <ac:cxnSpMkLst>
            <pc:docMk/>
            <pc:sldMk cId="1910982118" sldId="1584"/>
            <ac:cxnSpMk id="266" creationId="{B0272137-0FAF-4506-8A52-9FEC9234C6D1}"/>
          </ac:cxnSpMkLst>
        </pc:cxnChg>
        <pc:cxnChg chg="add del mod">
          <ac:chgData name="Bob Ward" userId="6da7c2dd-8e2e-469f-a216-c384312e2a2d" providerId="ADAL" clId="{CC07BEAC-85A7-44E0-BC28-578FC3DF3703}" dt="2019-01-21T15:14:08.827" v="224" actId="478"/>
          <ac:cxnSpMkLst>
            <pc:docMk/>
            <pc:sldMk cId="1910982118" sldId="1584"/>
            <ac:cxnSpMk id="267" creationId="{8B876BE4-5EB7-41B9-BF05-FD6CEE36F39B}"/>
          </ac:cxnSpMkLst>
        </pc:cxnChg>
        <pc:cxnChg chg="add mod">
          <ac:chgData name="Bob Ward" userId="6da7c2dd-8e2e-469f-a216-c384312e2a2d" providerId="ADAL" clId="{CC07BEAC-85A7-44E0-BC28-578FC3DF3703}" dt="2019-01-21T15:16:10.551" v="254" actId="1076"/>
          <ac:cxnSpMkLst>
            <pc:docMk/>
            <pc:sldMk cId="1910982118" sldId="1584"/>
            <ac:cxnSpMk id="269" creationId="{0BDD1717-6377-46DB-9AB3-BBD6A78FB561}"/>
          </ac:cxnSpMkLst>
        </pc:cxnChg>
        <pc:cxnChg chg="add mod">
          <ac:chgData name="Bob Ward" userId="6da7c2dd-8e2e-469f-a216-c384312e2a2d" providerId="ADAL" clId="{CC07BEAC-85A7-44E0-BC28-578FC3DF3703}" dt="2019-01-21T15:16:10.551" v="254" actId="1076"/>
          <ac:cxnSpMkLst>
            <pc:docMk/>
            <pc:sldMk cId="1910982118" sldId="1584"/>
            <ac:cxnSpMk id="292" creationId="{9F5D0633-94CD-425D-85F0-F75677281ABA}"/>
          </ac:cxnSpMkLst>
        </pc:cxnChg>
      </pc:sldChg>
      <pc:sldChg chg="add del">
        <pc:chgData name="Bob Ward" userId="6da7c2dd-8e2e-469f-a216-c384312e2a2d" providerId="ADAL" clId="{CC07BEAC-85A7-44E0-BC28-578FC3DF3703}" dt="2019-02-21T03:29:04.028" v="14286" actId="2696"/>
        <pc:sldMkLst>
          <pc:docMk/>
          <pc:sldMk cId="439384863" sldId="1585"/>
        </pc:sldMkLst>
      </pc:sldChg>
      <pc:sldChg chg="add del">
        <pc:chgData name="Bob Ward" userId="6da7c2dd-8e2e-469f-a216-c384312e2a2d" providerId="ADAL" clId="{CC07BEAC-85A7-44E0-BC28-578FC3DF3703}" dt="2019-02-21T03:29:54.013" v="14289" actId="2696"/>
        <pc:sldMkLst>
          <pc:docMk/>
          <pc:sldMk cId="1875498749" sldId="1593"/>
        </pc:sldMkLst>
      </pc:sldChg>
      <pc:sldChg chg="modSp add modNotesTx">
        <pc:chgData name="Bob Ward" userId="6da7c2dd-8e2e-469f-a216-c384312e2a2d" providerId="ADAL" clId="{CC07BEAC-85A7-44E0-BC28-578FC3DF3703}" dt="2019-02-21T12:38:19.986" v="15693" actId="6549"/>
        <pc:sldMkLst>
          <pc:docMk/>
          <pc:sldMk cId="1068387730" sldId="1833"/>
        </pc:sldMkLst>
        <pc:spChg chg="mod">
          <ac:chgData name="Bob Ward" userId="6da7c2dd-8e2e-469f-a216-c384312e2a2d" providerId="ADAL" clId="{CC07BEAC-85A7-44E0-BC28-578FC3DF3703}" dt="2019-02-14T00:10:35.224" v="5973" actId="6549"/>
          <ac:spMkLst>
            <pc:docMk/>
            <pc:sldMk cId="1068387730" sldId="1833"/>
            <ac:spMk id="11" creationId="{14CFCC36-BE54-C64C-86C7-489C37867EDD}"/>
          </ac:spMkLst>
        </pc:spChg>
      </pc:sldChg>
      <pc:sldChg chg="addSp modSp add">
        <pc:chgData name="Bob Ward" userId="6da7c2dd-8e2e-469f-a216-c384312e2a2d" providerId="ADAL" clId="{CC07BEAC-85A7-44E0-BC28-578FC3DF3703}" dt="2019-02-21T03:29:00.554" v="14285" actId="1076"/>
        <pc:sldMkLst>
          <pc:docMk/>
          <pc:sldMk cId="1001243174" sldId="1834"/>
        </pc:sldMkLst>
        <pc:spChg chg="mod">
          <ac:chgData name="Bob Ward" userId="6da7c2dd-8e2e-469f-a216-c384312e2a2d" providerId="ADAL" clId="{CC07BEAC-85A7-44E0-BC28-578FC3DF3703}" dt="2019-02-21T03:28:37.049" v="14280" actId="1076"/>
          <ac:spMkLst>
            <pc:docMk/>
            <pc:sldMk cId="1001243174" sldId="1834"/>
            <ac:spMk id="15" creationId="{00000000-0000-0000-0000-000000000000}"/>
          </ac:spMkLst>
        </pc:spChg>
        <pc:spChg chg="mod">
          <ac:chgData name="Bob Ward" userId="6da7c2dd-8e2e-469f-a216-c384312e2a2d" providerId="ADAL" clId="{CC07BEAC-85A7-44E0-BC28-578FC3DF3703}" dt="2019-02-21T03:28:54.809" v="14284" actId="1076"/>
          <ac:spMkLst>
            <pc:docMk/>
            <pc:sldMk cId="1001243174" sldId="1834"/>
            <ac:spMk id="17" creationId="{00000000-0000-0000-0000-000000000000}"/>
          </ac:spMkLst>
        </pc:spChg>
        <pc:grpChg chg="add mod">
          <ac:chgData name="Bob Ward" userId="6da7c2dd-8e2e-469f-a216-c384312e2a2d" providerId="ADAL" clId="{CC07BEAC-85A7-44E0-BC28-578FC3DF3703}" dt="2019-02-21T03:29:00.554" v="14285" actId="1076"/>
          <ac:grpSpMkLst>
            <pc:docMk/>
            <pc:sldMk cId="1001243174" sldId="1834"/>
            <ac:grpSpMk id="65" creationId="{84A5F6C9-7A8A-45CE-90A6-D26A6F4C658B}"/>
          </ac:grpSpMkLst>
        </pc:grpChg>
        <pc:grpChg chg="mod">
          <ac:chgData name="Bob Ward" userId="6da7c2dd-8e2e-469f-a216-c384312e2a2d" providerId="ADAL" clId="{CC07BEAC-85A7-44E0-BC28-578FC3DF3703}" dt="2019-02-21T03:28:51.471" v="14283" actId="1076"/>
          <ac:grpSpMkLst>
            <pc:docMk/>
            <pc:sldMk cId="1001243174" sldId="1834"/>
            <ac:grpSpMk id="92" creationId="{00000000-0000-0000-0000-000000000000}"/>
          </ac:grpSpMkLst>
        </pc:grpChg>
      </pc:sldChg>
      <pc:sldChg chg="modSp add">
        <pc:chgData name="Bob Ward" userId="6da7c2dd-8e2e-469f-a216-c384312e2a2d" providerId="ADAL" clId="{CC07BEAC-85A7-44E0-BC28-578FC3DF3703}" dt="2019-02-21T03:30:17.989" v="14291"/>
        <pc:sldMkLst>
          <pc:docMk/>
          <pc:sldMk cId="492495605" sldId="1839"/>
        </pc:sldMkLst>
        <pc:spChg chg="mod">
          <ac:chgData name="Bob Ward" userId="6da7c2dd-8e2e-469f-a216-c384312e2a2d" providerId="ADAL" clId="{CC07BEAC-85A7-44E0-BC28-578FC3DF3703}" dt="2019-02-21T03:30:17.989" v="14291"/>
          <ac:spMkLst>
            <pc:docMk/>
            <pc:sldMk cId="492495605" sldId="1839"/>
            <ac:spMk id="15" creationId="{00000000-0000-0000-0000-000000000000}"/>
          </ac:spMkLst>
        </pc:spChg>
      </pc:sldChg>
      <pc:sldChg chg="add">
        <pc:chgData name="Bob Ward" userId="6da7c2dd-8e2e-469f-a216-c384312e2a2d" providerId="ADAL" clId="{CC07BEAC-85A7-44E0-BC28-578FC3DF3703}" dt="2019-02-20T17:18:49.022" v="9929"/>
        <pc:sldMkLst>
          <pc:docMk/>
          <pc:sldMk cId="1542885108" sldId="1850"/>
        </pc:sldMkLst>
      </pc:sldChg>
      <pc:sldChg chg="add del modNotesTx">
        <pc:chgData name="Bob Ward" userId="6da7c2dd-8e2e-469f-a216-c384312e2a2d" providerId="ADAL" clId="{CC07BEAC-85A7-44E0-BC28-578FC3DF3703}" dt="2019-02-19T20:54:23.735" v="6375" actId="6549"/>
        <pc:sldMkLst>
          <pc:docMk/>
          <pc:sldMk cId="3043429950" sldId="1860"/>
        </pc:sldMkLst>
      </pc:sldChg>
      <pc:sldChg chg="modSp add del">
        <pc:chgData name="Bob Ward" userId="6da7c2dd-8e2e-469f-a216-c384312e2a2d" providerId="ADAL" clId="{CC07BEAC-85A7-44E0-BC28-578FC3DF3703}" dt="2019-02-21T14:37:55.467" v="15753" actId="20577"/>
        <pc:sldMkLst>
          <pc:docMk/>
          <pc:sldMk cId="1869999325" sldId="1861"/>
        </pc:sldMkLst>
        <pc:spChg chg="mod">
          <ac:chgData name="Bob Ward" userId="6da7c2dd-8e2e-469f-a216-c384312e2a2d" providerId="ADAL" clId="{CC07BEAC-85A7-44E0-BC28-578FC3DF3703}" dt="2019-02-21T14:37:55.467" v="15753" actId="20577"/>
          <ac:spMkLst>
            <pc:docMk/>
            <pc:sldMk cId="1869999325" sldId="1861"/>
            <ac:spMk id="2" creationId="{AF57CFD1-12DE-4287-8E0D-77F399553290}"/>
          </ac:spMkLst>
        </pc:spChg>
      </pc:sldChg>
      <pc:sldChg chg="add del">
        <pc:chgData name="Bob Ward" userId="6da7c2dd-8e2e-469f-a216-c384312e2a2d" providerId="ADAL" clId="{CC07BEAC-85A7-44E0-BC28-578FC3DF3703}" dt="2019-02-21T02:57:11.491" v="13077"/>
        <pc:sldMkLst>
          <pc:docMk/>
          <pc:sldMk cId="2525588146" sldId="1865"/>
        </pc:sldMkLst>
      </pc:sldChg>
      <pc:sldChg chg="addSp modSp add">
        <pc:chgData name="Bob Ward" userId="6da7c2dd-8e2e-469f-a216-c384312e2a2d" providerId="ADAL" clId="{CC07BEAC-85A7-44E0-BC28-578FC3DF3703}" dt="2019-02-21T20:28:31.136" v="17078" actId="1076"/>
        <pc:sldMkLst>
          <pc:docMk/>
          <pc:sldMk cId="2956707766" sldId="1868"/>
        </pc:sldMkLst>
        <pc:spChg chg="add mod">
          <ac:chgData name="Bob Ward" userId="6da7c2dd-8e2e-469f-a216-c384312e2a2d" providerId="ADAL" clId="{CC07BEAC-85A7-44E0-BC28-578FC3DF3703}" dt="2019-02-21T20:28:31.136" v="17078" actId="1076"/>
          <ac:spMkLst>
            <pc:docMk/>
            <pc:sldMk cId="2956707766" sldId="1868"/>
            <ac:spMk id="4" creationId="{3FD8733A-CF24-4DC1-A9B9-68FD2A58238D}"/>
          </ac:spMkLst>
        </pc:spChg>
        <pc:graphicFrameChg chg="mod">
          <ac:chgData name="Bob Ward" userId="6da7c2dd-8e2e-469f-a216-c384312e2a2d" providerId="ADAL" clId="{CC07BEAC-85A7-44E0-BC28-578FC3DF3703}" dt="2019-02-21T20:28:16.530" v="17070" actId="14100"/>
          <ac:graphicFrameMkLst>
            <pc:docMk/>
            <pc:sldMk cId="2956707766" sldId="1868"/>
            <ac:graphicFrameMk id="3" creationId="{3DFF174B-DD6D-4062-9CB9-31F1ECBE0CCC}"/>
          </ac:graphicFrameMkLst>
        </pc:graphicFrameChg>
      </pc:sldChg>
      <pc:sldChg chg="add del">
        <pc:chgData name="Bob Ward" userId="6da7c2dd-8e2e-469f-a216-c384312e2a2d" providerId="ADAL" clId="{CC07BEAC-85A7-44E0-BC28-578FC3DF3703}" dt="2019-02-13T23:53:35.270" v="5332"/>
        <pc:sldMkLst>
          <pc:docMk/>
          <pc:sldMk cId="4047907225" sldId="1878"/>
        </pc:sldMkLst>
      </pc:sldChg>
      <pc:sldChg chg="modSp add">
        <pc:chgData name="Bob Ward" userId="6da7c2dd-8e2e-469f-a216-c384312e2a2d" providerId="ADAL" clId="{CC07BEAC-85A7-44E0-BC28-578FC3DF3703}" dt="2019-02-21T12:35:25.102" v="15692" actId="20577"/>
        <pc:sldMkLst>
          <pc:docMk/>
          <pc:sldMk cId="424724205" sldId="1883"/>
        </pc:sldMkLst>
        <pc:spChg chg="mod">
          <ac:chgData name="Bob Ward" userId="6da7c2dd-8e2e-469f-a216-c384312e2a2d" providerId="ADAL" clId="{CC07BEAC-85A7-44E0-BC28-578FC3DF3703}" dt="2019-02-21T12:35:25.102" v="15692" actId="20577"/>
          <ac:spMkLst>
            <pc:docMk/>
            <pc:sldMk cId="424724205" sldId="1883"/>
            <ac:spMk id="6" creationId="{00000000-0000-0000-0000-000000000000}"/>
          </ac:spMkLst>
        </pc:spChg>
      </pc:sldChg>
      <pc:sldChg chg="addSp delSp modSp add del">
        <pc:chgData name="Bob Ward" userId="6da7c2dd-8e2e-469f-a216-c384312e2a2d" providerId="ADAL" clId="{CC07BEAC-85A7-44E0-BC28-578FC3DF3703}" dt="2019-02-13T23:33:43.972" v="4090"/>
        <pc:sldMkLst>
          <pc:docMk/>
          <pc:sldMk cId="795071221" sldId="1883"/>
        </pc:sldMkLst>
        <pc:spChg chg="add del mod">
          <ac:chgData name="Bob Ward" userId="6da7c2dd-8e2e-469f-a216-c384312e2a2d" providerId="ADAL" clId="{CC07BEAC-85A7-44E0-BC28-578FC3DF3703}" dt="2019-02-13T23:33:43.480" v="4089" actId="478"/>
          <ac:spMkLst>
            <pc:docMk/>
            <pc:sldMk cId="795071221" sldId="1883"/>
            <ac:spMk id="5" creationId="{1E786CF2-12AF-4F13-B5DF-666BF7131B7F}"/>
          </ac:spMkLst>
        </pc:spChg>
        <pc:spChg chg="add del">
          <ac:chgData name="Bob Ward" userId="6da7c2dd-8e2e-469f-a216-c384312e2a2d" providerId="ADAL" clId="{CC07BEAC-85A7-44E0-BC28-578FC3DF3703}" dt="2019-02-13T23:33:30.819" v="4085"/>
          <ac:spMkLst>
            <pc:docMk/>
            <pc:sldMk cId="795071221" sldId="1883"/>
            <ac:spMk id="12" creationId="{DA9DB90B-2D0F-4C5E-8940-3766A97FEE0A}"/>
          </ac:spMkLst>
        </pc:spChg>
        <pc:spChg chg="add del">
          <ac:chgData name="Bob Ward" userId="6da7c2dd-8e2e-469f-a216-c384312e2a2d" providerId="ADAL" clId="{CC07BEAC-85A7-44E0-BC28-578FC3DF3703}" dt="2019-02-13T23:33:43.480" v="4089" actId="478"/>
          <ac:spMkLst>
            <pc:docMk/>
            <pc:sldMk cId="795071221" sldId="1883"/>
            <ac:spMk id="17" creationId="{00000000-0000-0000-0000-000000000000}"/>
          </ac:spMkLst>
        </pc:spChg>
      </pc:sldChg>
      <pc:sldChg chg="add">
        <pc:chgData name="Bob Ward" userId="6da7c2dd-8e2e-469f-a216-c384312e2a2d" providerId="ADAL" clId="{CC07BEAC-85A7-44E0-BC28-578FC3DF3703}" dt="2019-02-13T23:55:46.769" v="5362"/>
        <pc:sldMkLst>
          <pc:docMk/>
          <pc:sldMk cId="3438916159" sldId="1892"/>
        </pc:sldMkLst>
      </pc:sldChg>
      <pc:sldChg chg="del ord">
        <pc:chgData name="Bob Ward" userId="6da7c2dd-8e2e-469f-a216-c384312e2a2d" providerId="ADAL" clId="{CC07BEAC-85A7-44E0-BC28-578FC3DF3703}" dt="2019-02-13T21:41:53.280" v="3755" actId="2696"/>
        <pc:sldMkLst>
          <pc:docMk/>
          <pc:sldMk cId="691647947" sldId="3211"/>
        </pc:sldMkLst>
      </pc:sldChg>
      <pc:sldChg chg="modSp ord modNotesTx">
        <pc:chgData name="Bob Ward" userId="6da7c2dd-8e2e-469f-a216-c384312e2a2d" providerId="ADAL" clId="{CC07BEAC-85A7-44E0-BC28-578FC3DF3703}" dt="2019-02-21T04:37:43.261" v="15476" actId="20577"/>
        <pc:sldMkLst>
          <pc:docMk/>
          <pc:sldMk cId="445609033" sldId="4351"/>
        </pc:sldMkLst>
        <pc:spChg chg="mod">
          <ac:chgData name="Bob Ward" userId="6da7c2dd-8e2e-469f-a216-c384312e2a2d" providerId="ADAL" clId="{CC07BEAC-85A7-44E0-BC28-578FC3DF3703}" dt="2019-02-14T00:19:58.156" v="6335" actId="313"/>
          <ac:spMkLst>
            <pc:docMk/>
            <pc:sldMk cId="445609033" sldId="4351"/>
            <ac:spMk id="3" creationId="{00000000-0000-0000-0000-000000000000}"/>
          </ac:spMkLst>
        </pc:spChg>
        <pc:spChg chg="mod">
          <ac:chgData name="Bob Ward" userId="6da7c2dd-8e2e-469f-a216-c384312e2a2d" providerId="ADAL" clId="{CC07BEAC-85A7-44E0-BC28-578FC3DF3703}" dt="2019-02-14T00:20:02.052" v="6336" actId="20577"/>
          <ac:spMkLst>
            <pc:docMk/>
            <pc:sldMk cId="445609033" sldId="4351"/>
            <ac:spMk id="4" creationId="{19845D98-2CE9-45E6-9AA5-7DA5B4AF1C6D}"/>
          </ac:spMkLst>
        </pc:spChg>
      </pc:sldChg>
      <pc:sldChg chg="modSp">
        <pc:chgData name="Bob Ward" userId="6da7c2dd-8e2e-469f-a216-c384312e2a2d" providerId="ADAL" clId="{CC07BEAC-85A7-44E0-BC28-578FC3DF3703}" dt="2019-02-19T21:14:29.821" v="7152" actId="20577"/>
        <pc:sldMkLst>
          <pc:docMk/>
          <pc:sldMk cId="2973122093" sldId="4352"/>
        </pc:sldMkLst>
        <pc:spChg chg="mod">
          <ac:chgData name="Bob Ward" userId="6da7c2dd-8e2e-469f-a216-c384312e2a2d" providerId="ADAL" clId="{CC07BEAC-85A7-44E0-BC28-578FC3DF3703}" dt="2019-02-19T21:14:29.821" v="7152" actId="20577"/>
          <ac:spMkLst>
            <pc:docMk/>
            <pc:sldMk cId="2973122093" sldId="4352"/>
            <ac:spMk id="6" creationId="{00000000-0000-0000-0000-000000000000}"/>
          </ac:spMkLst>
        </pc:spChg>
      </pc:sldChg>
      <pc:sldChg chg="modSp">
        <pc:chgData name="Bob Ward" userId="6da7c2dd-8e2e-469f-a216-c384312e2a2d" providerId="ADAL" clId="{CC07BEAC-85A7-44E0-BC28-578FC3DF3703}" dt="2019-02-19T21:15:22.995" v="7156" actId="1076"/>
        <pc:sldMkLst>
          <pc:docMk/>
          <pc:sldMk cId="1122910760" sldId="4353"/>
        </pc:sldMkLst>
        <pc:spChg chg="mod">
          <ac:chgData name="Bob Ward" userId="6da7c2dd-8e2e-469f-a216-c384312e2a2d" providerId="ADAL" clId="{CC07BEAC-85A7-44E0-BC28-578FC3DF3703}" dt="2019-02-19T21:15:22.995" v="7156" actId="1076"/>
          <ac:spMkLst>
            <pc:docMk/>
            <pc:sldMk cId="1122910760" sldId="4353"/>
            <ac:spMk id="70" creationId="{1732ACB7-C0E2-8548-B01C-7B04B3DE4A8D}"/>
          </ac:spMkLst>
        </pc:spChg>
      </pc:sldChg>
      <pc:sldChg chg="modAnim">
        <pc:chgData name="Bob Ward" userId="6da7c2dd-8e2e-469f-a216-c384312e2a2d" providerId="ADAL" clId="{CC07BEAC-85A7-44E0-BC28-578FC3DF3703}" dt="2019-02-23T19:51:53.633" v="18335"/>
        <pc:sldMkLst>
          <pc:docMk/>
          <pc:sldMk cId="1087001240" sldId="4355"/>
        </pc:sldMkLst>
      </pc:sldChg>
      <pc:sldChg chg="modSp ord modNotesTx">
        <pc:chgData name="Bob Ward" userId="6da7c2dd-8e2e-469f-a216-c384312e2a2d" providerId="ADAL" clId="{CC07BEAC-85A7-44E0-BC28-578FC3DF3703}" dt="2019-02-24T15:56:35.609" v="18645" actId="6549"/>
        <pc:sldMkLst>
          <pc:docMk/>
          <pc:sldMk cId="3580746693" sldId="4357"/>
        </pc:sldMkLst>
        <pc:spChg chg="mod">
          <ac:chgData name="Bob Ward" userId="6da7c2dd-8e2e-469f-a216-c384312e2a2d" providerId="ADAL" clId="{CC07BEAC-85A7-44E0-BC28-578FC3DF3703}" dt="2019-02-13T20:50:50.341" v="2938" actId="14100"/>
          <ac:spMkLst>
            <pc:docMk/>
            <pc:sldMk cId="3580746693" sldId="4357"/>
            <ac:spMk id="3" creationId="{00000000-0000-0000-0000-000000000000}"/>
          </ac:spMkLst>
        </pc:spChg>
        <pc:spChg chg="mod">
          <ac:chgData name="Bob Ward" userId="6da7c2dd-8e2e-469f-a216-c384312e2a2d" providerId="ADAL" clId="{CC07BEAC-85A7-44E0-BC28-578FC3DF3703}" dt="2019-02-24T15:56:35.609" v="18645" actId="6549"/>
          <ac:spMkLst>
            <pc:docMk/>
            <pc:sldMk cId="3580746693" sldId="4357"/>
            <ac:spMk id="4" creationId="{00000000-0000-0000-0000-000000000000}"/>
          </ac:spMkLst>
        </pc:spChg>
      </pc:sldChg>
      <pc:sldChg chg="modSp modNotesTx">
        <pc:chgData name="Bob Ward" userId="6da7c2dd-8e2e-469f-a216-c384312e2a2d" providerId="ADAL" clId="{CC07BEAC-85A7-44E0-BC28-578FC3DF3703}" dt="2019-02-23T19:58:47.359" v="18521" actId="20577"/>
        <pc:sldMkLst>
          <pc:docMk/>
          <pc:sldMk cId="870761287" sldId="4358"/>
        </pc:sldMkLst>
        <pc:spChg chg="mod">
          <ac:chgData name="Bob Ward" userId="6da7c2dd-8e2e-469f-a216-c384312e2a2d" providerId="ADAL" clId="{CC07BEAC-85A7-44E0-BC28-578FC3DF3703}" dt="2019-02-22T02:13:18.205" v="17163" actId="20577"/>
          <ac:spMkLst>
            <pc:docMk/>
            <pc:sldMk cId="870761287" sldId="4358"/>
            <ac:spMk id="3" creationId="{00000000-0000-0000-0000-000000000000}"/>
          </ac:spMkLst>
        </pc:spChg>
        <pc:spChg chg="mod">
          <ac:chgData name="Bob Ward" userId="6da7c2dd-8e2e-469f-a216-c384312e2a2d" providerId="ADAL" clId="{CC07BEAC-85A7-44E0-BC28-578FC3DF3703}" dt="2019-02-21T03:09:04.163" v="13508" actId="20577"/>
          <ac:spMkLst>
            <pc:docMk/>
            <pc:sldMk cId="870761287" sldId="4358"/>
            <ac:spMk id="4" creationId="{00000000-0000-0000-0000-000000000000}"/>
          </ac:spMkLst>
        </pc:spChg>
      </pc:sldChg>
      <pc:sldChg chg="addSp delSp modSp del modNotesTx">
        <pc:chgData name="Bob Ward" userId="6da7c2dd-8e2e-469f-a216-c384312e2a2d" providerId="ADAL" clId="{CC07BEAC-85A7-44E0-BC28-578FC3DF3703}" dt="2019-02-24T15:51:19.233" v="18642" actId="2696"/>
        <pc:sldMkLst>
          <pc:docMk/>
          <pc:sldMk cId="3721142759" sldId="4359"/>
        </pc:sldMkLst>
        <pc:spChg chg="add del mod">
          <ac:chgData name="Bob Ward" userId="6da7c2dd-8e2e-469f-a216-c384312e2a2d" providerId="ADAL" clId="{CC07BEAC-85A7-44E0-BC28-578FC3DF3703}" dt="2019-02-19T20:57:47.927" v="6591" actId="478"/>
          <ac:spMkLst>
            <pc:docMk/>
            <pc:sldMk cId="3721142759" sldId="4359"/>
            <ac:spMk id="5" creationId="{B744BAA0-0D3D-4C7D-8ED2-342075EAC776}"/>
          </ac:spMkLst>
        </pc:spChg>
      </pc:sldChg>
      <pc:sldChg chg="addSp modSp add ord modAnim">
        <pc:chgData name="Bob Ward" userId="6da7c2dd-8e2e-469f-a216-c384312e2a2d" providerId="ADAL" clId="{CC07BEAC-85A7-44E0-BC28-578FC3DF3703}" dt="2019-02-24T16:04:32.922" v="18872"/>
        <pc:sldMkLst>
          <pc:docMk/>
          <pc:sldMk cId="3766069067" sldId="4360"/>
        </pc:sldMkLst>
        <pc:spChg chg="mod">
          <ac:chgData name="Bob Ward" userId="6da7c2dd-8e2e-469f-a216-c384312e2a2d" providerId="ADAL" clId="{CC07BEAC-85A7-44E0-BC28-578FC3DF3703}" dt="2019-02-13T23:30:05.625" v="4073" actId="20577"/>
          <ac:spMkLst>
            <pc:docMk/>
            <pc:sldMk cId="3766069067" sldId="4360"/>
            <ac:spMk id="2" creationId="{D0E37A8B-817C-4BAF-97EA-57F6E0E697E8}"/>
          </ac:spMkLst>
        </pc:spChg>
        <pc:spChg chg="mod">
          <ac:chgData name="Bob Ward" userId="6da7c2dd-8e2e-469f-a216-c384312e2a2d" providerId="ADAL" clId="{CC07BEAC-85A7-44E0-BC28-578FC3DF3703}" dt="2019-02-13T23:29:23.878" v="4002" actId="20577"/>
          <ac:spMkLst>
            <pc:docMk/>
            <pc:sldMk cId="3766069067" sldId="4360"/>
            <ac:spMk id="3" creationId="{7B2A7C7E-7B3C-4E4F-9853-16303F557B12}"/>
          </ac:spMkLst>
        </pc:spChg>
        <pc:spChg chg="add mod">
          <ac:chgData name="Bob Ward" userId="6da7c2dd-8e2e-469f-a216-c384312e2a2d" providerId="ADAL" clId="{CC07BEAC-85A7-44E0-BC28-578FC3DF3703}" dt="2019-02-24T16:04:12.075" v="18871" actId="207"/>
          <ac:spMkLst>
            <pc:docMk/>
            <pc:sldMk cId="3766069067" sldId="4360"/>
            <ac:spMk id="4" creationId="{4613E2BA-4F72-4B3F-81AE-0756A4510822}"/>
          </ac:spMkLst>
        </pc:spChg>
        <pc:cxnChg chg="add mod">
          <ac:chgData name="Bob Ward" userId="6da7c2dd-8e2e-469f-a216-c384312e2a2d" providerId="ADAL" clId="{CC07BEAC-85A7-44E0-BC28-578FC3DF3703}" dt="2019-02-24T16:03:44.612" v="18869" actId="14100"/>
          <ac:cxnSpMkLst>
            <pc:docMk/>
            <pc:sldMk cId="3766069067" sldId="4360"/>
            <ac:cxnSpMk id="6" creationId="{EC173312-FA6C-4DF1-AE2E-7F6FEA0E0E1E}"/>
          </ac:cxnSpMkLst>
        </pc:cxnChg>
        <pc:cxnChg chg="add mod">
          <ac:chgData name="Bob Ward" userId="6da7c2dd-8e2e-469f-a216-c384312e2a2d" providerId="ADAL" clId="{CC07BEAC-85A7-44E0-BC28-578FC3DF3703}" dt="2019-02-24T16:03:42.281" v="18868" actId="14100"/>
          <ac:cxnSpMkLst>
            <pc:docMk/>
            <pc:sldMk cId="3766069067" sldId="4360"/>
            <ac:cxnSpMk id="126" creationId="{8D3FC682-B195-4BA2-8E74-B5396AE20857}"/>
          </ac:cxnSpMkLst>
        </pc:cxnChg>
      </pc:sldChg>
      <pc:sldChg chg="modSp">
        <pc:chgData name="Bob Ward" userId="6da7c2dd-8e2e-469f-a216-c384312e2a2d" providerId="ADAL" clId="{CC07BEAC-85A7-44E0-BC28-578FC3DF3703}" dt="2019-02-21T01:43:04.761" v="12106" actId="1076"/>
        <pc:sldMkLst>
          <pc:docMk/>
          <pc:sldMk cId="3454480862" sldId="4361"/>
        </pc:sldMkLst>
        <pc:spChg chg="mod">
          <ac:chgData name="Bob Ward" userId="6da7c2dd-8e2e-469f-a216-c384312e2a2d" providerId="ADAL" clId="{CC07BEAC-85A7-44E0-BC28-578FC3DF3703}" dt="2019-02-13T21:43:29.154" v="3915" actId="14100"/>
          <ac:spMkLst>
            <pc:docMk/>
            <pc:sldMk cId="3454480862" sldId="4361"/>
            <ac:spMk id="2" creationId="{D0E37A8B-817C-4BAF-97EA-57F6E0E697E8}"/>
          </ac:spMkLst>
        </pc:spChg>
        <pc:spChg chg="mod">
          <ac:chgData name="Bob Ward" userId="6da7c2dd-8e2e-469f-a216-c384312e2a2d" providerId="ADAL" clId="{CC07BEAC-85A7-44E0-BC28-578FC3DF3703}" dt="2019-02-21T01:43:04.761" v="12106" actId="1076"/>
          <ac:spMkLst>
            <pc:docMk/>
            <pc:sldMk cId="3454480862" sldId="4361"/>
            <ac:spMk id="3" creationId="{7B2A7C7E-7B3C-4E4F-9853-16303F557B12}"/>
          </ac:spMkLst>
        </pc:spChg>
      </pc:sldChg>
      <pc:sldChg chg="modSp ord">
        <pc:chgData name="Bob Ward" userId="6da7c2dd-8e2e-469f-a216-c384312e2a2d" providerId="ADAL" clId="{CC07BEAC-85A7-44E0-BC28-578FC3DF3703}" dt="2019-02-14T00:15:30.215" v="6090" actId="20577"/>
        <pc:sldMkLst>
          <pc:docMk/>
          <pc:sldMk cId="2194511247" sldId="4362"/>
        </pc:sldMkLst>
        <pc:spChg chg="mod">
          <ac:chgData name="Bob Ward" userId="6da7c2dd-8e2e-469f-a216-c384312e2a2d" providerId="ADAL" clId="{CC07BEAC-85A7-44E0-BC28-578FC3DF3703}" dt="2019-02-14T00:15:30.215" v="6090" actId="20577"/>
          <ac:spMkLst>
            <pc:docMk/>
            <pc:sldMk cId="2194511247" sldId="4362"/>
            <ac:spMk id="2" creationId="{77A5CF3B-983E-CA45-AB7C-45DFEE004F70}"/>
          </ac:spMkLst>
        </pc:spChg>
      </pc:sldChg>
      <pc:sldChg chg="del ord">
        <pc:chgData name="Bob Ward" userId="6da7c2dd-8e2e-469f-a216-c384312e2a2d" providerId="ADAL" clId="{CC07BEAC-85A7-44E0-BC28-578FC3DF3703}" dt="2019-02-13T21:41:47.376" v="3754" actId="2696"/>
        <pc:sldMkLst>
          <pc:docMk/>
          <pc:sldMk cId="2497121907" sldId="4363"/>
        </pc:sldMkLst>
      </pc:sldChg>
      <pc:sldChg chg="del ord">
        <pc:chgData name="Bob Ward" userId="6da7c2dd-8e2e-469f-a216-c384312e2a2d" providerId="ADAL" clId="{CC07BEAC-85A7-44E0-BC28-578FC3DF3703}" dt="2019-02-19T20:52:21.816" v="6370" actId="2696"/>
        <pc:sldMkLst>
          <pc:docMk/>
          <pc:sldMk cId="3562836415" sldId="4366"/>
        </pc:sldMkLst>
      </pc:sldChg>
      <pc:sldChg chg="addSp delSp modSp modAnim modNotesTx">
        <pc:chgData name="Bob Ward" userId="6da7c2dd-8e2e-469f-a216-c384312e2a2d" providerId="ADAL" clId="{CC07BEAC-85A7-44E0-BC28-578FC3DF3703}" dt="2019-02-23T19:55:31.916" v="18397"/>
        <pc:sldMkLst>
          <pc:docMk/>
          <pc:sldMk cId="276576014" sldId="4367"/>
        </pc:sldMkLst>
        <pc:spChg chg="mod">
          <ac:chgData name="Bob Ward" userId="6da7c2dd-8e2e-469f-a216-c384312e2a2d" providerId="ADAL" clId="{CC07BEAC-85A7-44E0-BC28-578FC3DF3703}" dt="2019-02-21T14:54:30.143" v="16575" actId="1076"/>
          <ac:spMkLst>
            <pc:docMk/>
            <pc:sldMk cId="276576014" sldId="4367"/>
            <ac:spMk id="2" creationId="{A1EB1587-9469-4418-8271-9C10B5FA0FFB}"/>
          </ac:spMkLst>
        </pc:spChg>
        <pc:spChg chg="del">
          <ac:chgData name="Bob Ward" userId="6da7c2dd-8e2e-469f-a216-c384312e2a2d" providerId="ADAL" clId="{CC07BEAC-85A7-44E0-BC28-578FC3DF3703}" dt="2019-02-21T14:42:48.437" v="15916" actId="478"/>
          <ac:spMkLst>
            <pc:docMk/>
            <pc:sldMk cId="276576014" sldId="4367"/>
            <ac:spMk id="3" creationId="{C0749521-6EDD-4067-B1EC-0DEDEB339E91}"/>
          </ac:spMkLst>
        </pc:spChg>
        <pc:spChg chg="add del mod">
          <ac:chgData name="Bob Ward" userId="6da7c2dd-8e2e-469f-a216-c384312e2a2d" providerId="ADAL" clId="{CC07BEAC-85A7-44E0-BC28-578FC3DF3703}" dt="2019-02-21T14:42:51.617" v="15917" actId="478"/>
          <ac:spMkLst>
            <pc:docMk/>
            <pc:sldMk cId="276576014" sldId="4367"/>
            <ac:spMk id="5" creationId="{733AA8E8-705F-4C74-8DA2-7B82FE9B37DB}"/>
          </ac:spMkLst>
        </pc:spChg>
        <pc:spChg chg="add mod">
          <ac:chgData name="Bob Ward" userId="6da7c2dd-8e2e-469f-a216-c384312e2a2d" providerId="ADAL" clId="{CC07BEAC-85A7-44E0-BC28-578FC3DF3703}" dt="2019-02-23T18:01:16.574" v="17635" actId="1076"/>
          <ac:spMkLst>
            <pc:docMk/>
            <pc:sldMk cId="276576014" sldId="4367"/>
            <ac:spMk id="6" creationId="{2C034511-7D8A-42B3-BD88-891A463E54EA}"/>
          </ac:spMkLst>
        </pc:spChg>
        <pc:spChg chg="del">
          <ac:chgData name="Bob Ward" userId="6da7c2dd-8e2e-469f-a216-c384312e2a2d" providerId="ADAL" clId="{CC07BEAC-85A7-44E0-BC28-578FC3DF3703}" dt="2019-02-21T14:42:48.437" v="15916" actId="478"/>
          <ac:spMkLst>
            <pc:docMk/>
            <pc:sldMk cId="276576014" sldId="4367"/>
            <ac:spMk id="7" creationId="{DB971EA3-9242-4CD2-860D-91D53C7F33FC}"/>
          </ac:spMkLst>
        </pc:spChg>
        <pc:spChg chg="del">
          <ac:chgData name="Bob Ward" userId="6da7c2dd-8e2e-469f-a216-c384312e2a2d" providerId="ADAL" clId="{CC07BEAC-85A7-44E0-BC28-578FC3DF3703}" dt="2019-02-21T14:42:48.437" v="15916" actId="478"/>
          <ac:spMkLst>
            <pc:docMk/>
            <pc:sldMk cId="276576014" sldId="4367"/>
            <ac:spMk id="9" creationId="{3141DD79-26B4-4ABA-8383-735F107CD87A}"/>
          </ac:spMkLst>
        </pc:spChg>
        <pc:spChg chg="mod">
          <ac:chgData name="Bob Ward" userId="6da7c2dd-8e2e-469f-a216-c384312e2a2d" providerId="ADAL" clId="{CC07BEAC-85A7-44E0-BC28-578FC3DF3703}" dt="2019-02-21T14:42:56.044" v="15918" actId="1076"/>
          <ac:spMkLst>
            <pc:docMk/>
            <pc:sldMk cId="276576014" sldId="4367"/>
            <ac:spMk id="10" creationId="{3F0FF318-DC7F-48E5-A671-424D48FC4818}"/>
          </ac:spMkLst>
        </pc:spChg>
        <pc:spChg chg="add mod">
          <ac:chgData name="Bob Ward" userId="6da7c2dd-8e2e-469f-a216-c384312e2a2d" providerId="ADAL" clId="{CC07BEAC-85A7-44E0-BC28-578FC3DF3703}" dt="2019-02-23T18:01:09.323" v="17633" actId="255"/>
          <ac:spMkLst>
            <pc:docMk/>
            <pc:sldMk cId="276576014" sldId="4367"/>
            <ac:spMk id="11" creationId="{957A48FD-0AA2-4348-8B19-70D665187B38}"/>
          </ac:spMkLst>
        </pc:spChg>
        <pc:spChg chg="add mod">
          <ac:chgData name="Bob Ward" userId="6da7c2dd-8e2e-469f-a216-c384312e2a2d" providerId="ADAL" clId="{CC07BEAC-85A7-44E0-BC28-578FC3DF3703}" dt="2019-02-23T18:01:13.769" v="17634" actId="1076"/>
          <ac:spMkLst>
            <pc:docMk/>
            <pc:sldMk cId="276576014" sldId="4367"/>
            <ac:spMk id="12" creationId="{9C415EE5-18A9-4C31-A1DB-D80DE0D4EEA7}"/>
          </ac:spMkLst>
        </pc:spChg>
        <pc:spChg chg="add del">
          <ac:chgData name="Bob Ward" userId="6da7c2dd-8e2e-469f-a216-c384312e2a2d" providerId="ADAL" clId="{CC07BEAC-85A7-44E0-BC28-578FC3DF3703}" dt="2019-02-21T14:48:32.023" v="16198"/>
          <ac:spMkLst>
            <pc:docMk/>
            <pc:sldMk cId="276576014" sldId="4367"/>
            <ac:spMk id="13" creationId="{44F25271-99DF-4BFC-965B-BEEE8D3F655E}"/>
          </ac:spMkLst>
        </pc:spChg>
      </pc:sldChg>
      <pc:sldChg chg="modSp add">
        <pc:chgData name="Bob Ward" userId="6da7c2dd-8e2e-469f-a216-c384312e2a2d" providerId="ADAL" clId="{CC07BEAC-85A7-44E0-BC28-578FC3DF3703}" dt="2019-02-14T00:10:56.599" v="5975" actId="1076"/>
        <pc:sldMkLst>
          <pc:docMk/>
          <pc:sldMk cId="4134612233" sldId="4375"/>
        </pc:sldMkLst>
        <pc:spChg chg="mod">
          <ac:chgData name="Bob Ward" userId="6da7c2dd-8e2e-469f-a216-c384312e2a2d" providerId="ADAL" clId="{CC07BEAC-85A7-44E0-BC28-578FC3DF3703}" dt="2019-02-14T00:10:56.599" v="5975" actId="1076"/>
          <ac:spMkLst>
            <pc:docMk/>
            <pc:sldMk cId="4134612233" sldId="4375"/>
            <ac:spMk id="6" creationId="{00000000-0000-0000-0000-000000000000}"/>
          </ac:spMkLst>
        </pc:spChg>
      </pc:sldChg>
      <pc:sldChg chg="add del modNotesTx">
        <pc:chgData name="Bob Ward" userId="6da7c2dd-8e2e-469f-a216-c384312e2a2d" providerId="ADAL" clId="{CC07BEAC-85A7-44E0-BC28-578FC3DF3703}" dt="2019-02-13T21:40:02.029" v="3544" actId="20577"/>
        <pc:sldMkLst>
          <pc:docMk/>
          <pc:sldMk cId="3020045409" sldId="4378"/>
        </pc:sldMkLst>
      </pc:sldChg>
      <pc:sldChg chg="addSp modSp modAnim">
        <pc:chgData name="Bob Ward" userId="6da7c2dd-8e2e-469f-a216-c384312e2a2d" providerId="ADAL" clId="{CC07BEAC-85A7-44E0-BC28-578FC3DF3703}" dt="2019-02-25T01:21:57.240" v="19020" actId="1076"/>
        <pc:sldMkLst>
          <pc:docMk/>
          <pc:sldMk cId="1021704877" sldId="4379"/>
        </pc:sldMkLst>
        <pc:spChg chg="mod">
          <ac:chgData name="Bob Ward" userId="6da7c2dd-8e2e-469f-a216-c384312e2a2d" providerId="ADAL" clId="{CC07BEAC-85A7-44E0-BC28-578FC3DF3703}" dt="2019-02-25T01:21:32.481" v="19017" actId="6549"/>
          <ac:spMkLst>
            <pc:docMk/>
            <pc:sldMk cId="1021704877" sldId="4379"/>
            <ac:spMk id="6" creationId="{00000000-0000-0000-0000-000000000000}"/>
          </ac:spMkLst>
        </pc:spChg>
        <pc:spChg chg="add mod">
          <ac:chgData name="Bob Ward" userId="6da7c2dd-8e2e-469f-a216-c384312e2a2d" providerId="ADAL" clId="{CC07BEAC-85A7-44E0-BC28-578FC3DF3703}" dt="2019-02-25T01:21:39.631" v="19018" actId="1076"/>
          <ac:spMkLst>
            <pc:docMk/>
            <pc:sldMk cId="1021704877" sldId="4379"/>
            <ac:spMk id="9" creationId="{22157F74-64FB-4585-861A-56A0B6C60163}"/>
          </ac:spMkLst>
        </pc:spChg>
        <pc:spChg chg="add mod">
          <ac:chgData name="Bob Ward" userId="6da7c2dd-8e2e-469f-a216-c384312e2a2d" providerId="ADAL" clId="{CC07BEAC-85A7-44E0-BC28-578FC3DF3703}" dt="2019-02-25T01:21:57.240" v="19020" actId="1076"/>
          <ac:spMkLst>
            <pc:docMk/>
            <pc:sldMk cId="1021704877" sldId="4379"/>
            <ac:spMk id="10" creationId="{3A575A60-EAD8-4FD7-B2EC-487F6A119A13}"/>
          </ac:spMkLst>
        </pc:spChg>
        <pc:spChg chg="mod">
          <ac:chgData name="Bob Ward" userId="6da7c2dd-8e2e-469f-a216-c384312e2a2d" providerId="ADAL" clId="{CC07BEAC-85A7-44E0-BC28-578FC3DF3703}" dt="2019-02-25T01:18:41.722" v="18959" actId="1076"/>
          <ac:spMkLst>
            <pc:docMk/>
            <pc:sldMk cId="1021704877" sldId="4379"/>
            <ac:spMk id="56" creationId="{2F16C553-EA3D-0B4D-A558-04C3F1C6FD93}"/>
          </ac:spMkLst>
        </pc:spChg>
      </pc:sldChg>
      <pc:sldChg chg="add">
        <pc:chgData name="Bob Ward" userId="6da7c2dd-8e2e-469f-a216-c384312e2a2d" providerId="ADAL" clId="{CC07BEAC-85A7-44E0-BC28-578FC3DF3703}" dt="2019-02-13T23:55:17.367" v="5361"/>
        <pc:sldMkLst>
          <pc:docMk/>
          <pc:sldMk cId="3118443099" sldId="4387"/>
        </pc:sldMkLst>
      </pc:sldChg>
      <pc:sldChg chg="addSp modSp add modAnim">
        <pc:chgData name="Bob Ward" userId="6da7c2dd-8e2e-469f-a216-c384312e2a2d" providerId="ADAL" clId="{CC07BEAC-85A7-44E0-BC28-578FC3DF3703}" dt="2019-02-23T18:02:28.802" v="17653"/>
        <pc:sldMkLst>
          <pc:docMk/>
          <pc:sldMk cId="305593292" sldId="4389"/>
        </pc:sldMkLst>
        <pc:spChg chg="add mod">
          <ac:chgData name="Bob Ward" userId="6da7c2dd-8e2e-469f-a216-c384312e2a2d" providerId="ADAL" clId="{CC07BEAC-85A7-44E0-BC28-578FC3DF3703}" dt="2019-02-23T18:02:10.267" v="17652" actId="207"/>
          <ac:spMkLst>
            <pc:docMk/>
            <pc:sldMk cId="305593292" sldId="4389"/>
            <ac:spMk id="7" creationId="{CD9E3576-15B7-443C-9D86-128261362A25}"/>
          </ac:spMkLst>
        </pc:spChg>
      </pc:sldChg>
      <pc:sldChg chg="modSp add">
        <pc:chgData name="Bob Ward" userId="6da7c2dd-8e2e-469f-a216-c384312e2a2d" providerId="ADAL" clId="{CC07BEAC-85A7-44E0-BC28-578FC3DF3703}" dt="2019-02-21T03:38:48.039" v="14548" actId="1076"/>
        <pc:sldMkLst>
          <pc:docMk/>
          <pc:sldMk cId="1998283561" sldId="4393"/>
        </pc:sldMkLst>
        <pc:spChg chg="mod">
          <ac:chgData name="Bob Ward" userId="6da7c2dd-8e2e-469f-a216-c384312e2a2d" providerId="ADAL" clId="{CC07BEAC-85A7-44E0-BC28-578FC3DF3703}" dt="2019-02-21T03:38:48.039" v="14548" actId="1076"/>
          <ac:spMkLst>
            <pc:docMk/>
            <pc:sldMk cId="1998283561" sldId="4393"/>
            <ac:spMk id="17" creationId="{00000000-0000-0000-0000-000000000000}"/>
          </ac:spMkLst>
        </pc:spChg>
      </pc:sldChg>
      <pc:sldChg chg="addSp delSp modSp add delAnim modAnim modNotesTx">
        <pc:chgData name="Bob Ward" userId="6da7c2dd-8e2e-469f-a216-c384312e2a2d" providerId="ADAL" clId="{CC07BEAC-85A7-44E0-BC28-578FC3DF3703}" dt="2019-02-23T18:37:55.579" v="17883"/>
        <pc:sldMkLst>
          <pc:docMk/>
          <pc:sldMk cId="2309670179" sldId="4396"/>
        </pc:sldMkLst>
        <pc:spChg chg="mod">
          <ac:chgData name="Bob Ward" userId="6da7c2dd-8e2e-469f-a216-c384312e2a2d" providerId="ADAL" clId="{CC07BEAC-85A7-44E0-BC28-578FC3DF3703}" dt="2019-02-23T18:35:03.837" v="17861" actId="1076"/>
          <ac:spMkLst>
            <pc:docMk/>
            <pc:sldMk cId="2309670179" sldId="4396"/>
            <ac:spMk id="10" creationId="{D575CECC-C32C-48CB-B2D8-2854DDC38ED0}"/>
          </ac:spMkLst>
        </pc:spChg>
        <pc:spChg chg="del mod">
          <ac:chgData name="Bob Ward" userId="6da7c2dd-8e2e-469f-a216-c384312e2a2d" providerId="ADAL" clId="{CC07BEAC-85A7-44E0-BC28-578FC3DF3703}" dt="2019-02-23T18:35:14.002" v="17863" actId="478"/>
          <ac:spMkLst>
            <pc:docMk/>
            <pc:sldMk cId="2309670179" sldId="4396"/>
            <ac:spMk id="14" creationId="{8CF97A5C-1143-48D1-8B0F-5427C65B8CC3}"/>
          </ac:spMkLst>
        </pc:spChg>
        <pc:spChg chg="del mod">
          <ac:chgData name="Bob Ward" userId="6da7c2dd-8e2e-469f-a216-c384312e2a2d" providerId="ADAL" clId="{CC07BEAC-85A7-44E0-BC28-578FC3DF3703}" dt="2019-02-23T18:35:14.002" v="17863" actId="478"/>
          <ac:spMkLst>
            <pc:docMk/>
            <pc:sldMk cId="2309670179" sldId="4396"/>
            <ac:spMk id="15" creationId="{4C60649E-92EC-4C3E-8D4E-826907181170}"/>
          </ac:spMkLst>
        </pc:spChg>
        <pc:spChg chg="mod">
          <ac:chgData name="Bob Ward" userId="6da7c2dd-8e2e-469f-a216-c384312e2a2d" providerId="ADAL" clId="{CC07BEAC-85A7-44E0-BC28-578FC3DF3703}" dt="2019-02-21T03:39:54.431" v="14568" actId="20577"/>
          <ac:spMkLst>
            <pc:docMk/>
            <pc:sldMk cId="2309670179" sldId="4396"/>
            <ac:spMk id="17" creationId="{00000000-0000-0000-0000-000000000000}"/>
          </ac:spMkLst>
        </pc:spChg>
        <pc:spChg chg="add del mod">
          <ac:chgData name="Bob Ward" userId="6da7c2dd-8e2e-469f-a216-c384312e2a2d" providerId="ADAL" clId="{CC07BEAC-85A7-44E0-BC28-578FC3DF3703}" dt="2019-02-23T18:30:15.174" v="17835" actId="478"/>
          <ac:spMkLst>
            <pc:docMk/>
            <pc:sldMk cId="2309670179" sldId="4396"/>
            <ac:spMk id="22" creationId="{9CEF12FF-07F5-486A-8B28-FEDE4158E6DB}"/>
          </ac:spMkLst>
        </pc:spChg>
        <pc:spChg chg="del">
          <ac:chgData name="Bob Ward" userId="6da7c2dd-8e2e-469f-a216-c384312e2a2d" providerId="ADAL" clId="{CC07BEAC-85A7-44E0-BC28-578FC3DF3703}" dt="2019-02-23T18:35:26.408" v="17866" actId="478"/>
          <ac:spMkLst>
            <pc:docMk/>
            <pc:sldMk cId="2309670179" sldId="4396"/>
            <ac:spMk id="28" creationId="{23093855-9DF0-42FE-8F95-E5BE70319324}"/>
          </ac:spMkLst>
        </pc:spChg>
        <pc:spChg chg="ord">
          <ac:chgData name="Bob Ward" userId="6da7c2dd-8e2e-469f-a216-c384312e2a2d" providerId="ADAL" clId="{CC07BEAC-85A7-44E0-BC28-578FC3DF3703}" dt="2019-02-21T03:42:34.064" v="14596" actId="166"/>
          <ac:spMkLst>
            <pc:docMk/>
            <pc:sldMk cId="2309670179" sldId="4396"/>
            <ac:spMk id="30" creationId="{CC027076-5734-47BA-88A5-8070398EFCDE}"/>
          </ac:spMkLst>
        </pc:spChg>
        <pc:spChg chg="add del">
          <ac:chgData name="Bob Ward" userId="6da7c2dd-8e2e-469f-a216-c384312e2a2d" providerId="ADAL" clId="{CC07BEAC-85A7-44E0-BC28-578FC3DF3703}" dt="2019-02-23T18:37:00.646" v="17876" actId="478"/>
          <ac:spMkLst>
            <pc:docMk/>
            <pc:sldMk cId="2309670179" sldId="4396"/>
            <ac:spMk id="34" creationId="{BDF09942-A5F0-4333-BD88-5581DF3D530E}"/>
          </ac:spMkLst>
        </pc:spChg>
        <pc:spChg chg="del">
          <ac:chgData name="Bob Ward" userId="6da7c2dd-8e2e-469f-a216-c384312e2a2d" providerId="ADAL" clId="{CC07BEAC-85A7-44E0-BC28-578FC3DF3703}" dt="2019-02-23T18:35:21.125" v="17865" actId="478"/>
          <ac:spMkLst>
            <pc:docMk/>
            <pc:sldMk cId="2309670179" sldId="4396"/>
            <ac:spMk id="38" creationId="{B97FC264-B006-497C-84A2-B29B73B498EE}"/>
          </ac:spMkLst>
        </pc:spChg>
        <pc:spChg chg="del">
          <ac:chgData name="Bob Ward" userId="6da7c2dd-8e2e-469f-a216-c384312e2a2d" providerId="ADAL" clId="{CC07BEAC-85A7-44E0-BC28-578FC3DF3703}" dt="2019-02-23T18:35:18.635" v="17864" actId="478"/>
          <ac:spMkLst>
            <pc:docMk/>
            <pc:sldMk cId="2309670179" sldId="4396"/>
            <ac:spMk id="39" creationId="{137BE0CE-AC4E-445E-B4DB-87BD4BA8F8BF}"/>
          </ac:spMkLst>
        </pc:spChg>
        <pc:spChg chg="ord">
          <ac:chgData name="Bob Ward" userId="6da7c2dd-8e2e-469f-a216-c384312e2a2d" providerId="ADAL" clId="{CC07BEAC-85A7-44E0-BC28-578FC3DF3703}" dt="2019-02-21T03:42:26.847" v="14595" actId="166"/>
          <ac:spMkLst>
            <pc:docMk/>
            <pc:sldMk cId="2309670179" sldId="4396"/>
            <ac:spMk id="42" creationId="{A383E645-A5D4-40E5-A485-3CEA6AF8E19B}"/>
          </ac:spMkLst>
        </pc:spChg>
        <pc:spChg chg="add mod">
          <ac:chgData name="Bob Ward" userId="6da7c2dd-8e2e-469f-a216-c384312e2a2d" providerId="ADAL" clId="{CC07BEAC-85A7-44E0-BC28-578FC3DF3703}" dt="2019-02-21T03:41:52.069" v="14591" actId="1076"/>
          <ac:spMkLst>
            <pc:docMk/>
            <pc:sldMk cId="2309670179" sldId="4396"/>
            <ac:spMk id="48" creationId="{24EF2D87-D1D7-4856-A6FC-E621F45E31A1}"/>
          </ac:spMkLst>
        </pc:spChg>
        <pc:spChg chg="add del">
          <ac:chgData name="Bob Ward" userId="6da7c2dd-8e2e-469f-a216-c384312e2a2d" providerId="ADAL" clId="{CC07BEAC-85A7-44E0-BC28-578FC3DF3703}" dt="2019-02-23T18:30:03.746" v="17830"/>
          <ac:spMkLst>
            <pc:docMk/>
            <pc:sldMk cId="2309670179" sldId="4396"/>
            <ac:spMk id="50" creationId="{FEA6C406-E109-4D63-8BF9-B4B15AE0CD8B}"/>
          </ac:spMkLst>
        </pc:spChg>
        <pc:picChg chg="add mod">
          <ac:chgData name="Bob Ward" userId="6da7c2dd-8e2e-469f-a216-c384312e2a2d" providerId="ADAL" clId="{CC07BEAC-85A7-44E0-BC28-578FC3DF3703}" dt="2019-02-23T18:30:18.437" v="17836" actId="1076"/>
          <ac:picMkLst>
            <pc:docMk/>
            <pc:sldMk cId="2309670179" sldId="4396"/>
            <ac:picMk id="6" creationId="{CC320B00-366A-486B-BA27-098F80E342E4}"/>
          </ac:picMkLst>
        </pc:picChg>
        <pc:picChg chg="add del mod">
          <ac:chgData name="Bob Ward" userId="6da7c2dd-8e2e-469f-a216-c384312e2a2d" providerId="ADAL" clId="{CC07BEAC-85A7-44E0-BC28-578FC3DF3703}" dt="2019-02-23T18:30:30.374" v="17839" actId="478"/>
          <ac:picMkLst>
            <pc:docMk/>
            <pc:sldMk cId="2309670179" sldId="4396"/>
            <ac:picMk id="13" creationId="{85E12E04-CFF7-41A6-BB61-50DDFCB43B7C}"/>
          </ac:picMkLst>
        </pc:picChg>
        <pc:picChg chg="add mod">
          <ac:chgData name="Bob Ward" userId="6da7c2dd-8e2e-469f-a216-c384312e2a2d" providerId="ADAL" clId="{CC07BEAC-85A7-44E0-BC28-578FC3DF3703}" dt="2019-02-21T03:40:29.211" v="14570" actId="1076"/>
          <ac:picMkLst>
            <pc:docMk/>
            <pc:sldMk cId="2309670179" sldId="4396"/>
            <ac:picMk id="47" creationId="{7D402E50-1024-4B1D-9254-8BE3D9BD28AC}"/>
          </ac:picMkLst>
        </pc:picChg>
        <pc:picChg chg="add mod">
          <ac:chgData name="Bob Ward" userId="6da7c2dd-8e2e-469f-a216-c384312e2a2d" providerId="ADAL" clId="{CC07BEAC-85A7-44E0-BC28-578FC3DF3703}" dt="2019-02-23T18:31:58.300" v="17844" actId="1076"/>
          <ac:picMkLst>
            <pc:docMk/>
            <pc:sldMk cId="2309670179" sldId="4396"/>
            <ac:picMk id="51" creationId="{FCF2BA87-1D7F-4231-AEE3-B2A8FF27990C}"/>
          </ac:picMkLst>
        </pc:picChg>
        <pc:picChg chg="add mod">
          <ac:chgData name="Bob Ward" userId="6da7c2dd-8e2e-469f-a216-c384312e2a2d" providerId="ADAL" clId="{CC07BEAC-85A7-44E0-BC28-578FC3DF3703}" dt="2019-02-23T18:32:03.909" v="17846" actId="1076"/>
          <ac:picMkLst>
            <pc:docMk/>
            <pc:sldMk cId="2309670179" sldId="4396"/>
            <ac:picMk id="52" creationId="{FD598B24-9BD4-4DC7-9289-8659C9C71BAB}"/>
          </ac:picMkLst>
        </pc:picChg>
        <pc:picChg chg="add mod">
          <ac:chgData name="Bob Ward" userId="6da7c2dd-8e2e-469f-a216-c384312e2a2d" providerId="ADAL" clId="{CC07BEAC-85A7-44E0-BC28-578FC3DF3703}" dt="2019-02-23T18:31:52.122" v="17842" actId="1076"/>
          <ac:picMkLst>
            <pc:docMk/>
            <pc:sldMk cId="2309670179" sldId="4396"/>
            <ac:picMk id="2050" creationId="{A105F8B1-8AD3-4229-ADD7-31E61CF69FEC}"/>
          </ac:picMkLst>
        </pc:picChg>
        <pc:cxnChg chg="mod">
          <ac:chgData name="Bob Ward" userId="6da7c2dd-8e2e-469f-a216-c384312e2a2d" providerId="ADAL" clId="{CC07BEAC-85A7-44E0-BC28-578FC3DF3703}" dt="2019-02-23T18:35:21.125" v="17865" actId="478"/>
          <ac:cxnSpMkLst>
            <pc:docMk/>
            <pc:sldMk cId="2309670179" sldId="4396"/>
            <ac:cxnSpMk id="4" creationId="{DB21E19B-99E2-449E-A489-4F14D227BE20}"/>
          </ac:cxnSpMkLst>
        </pc:cxnChg>
        <pc:cxnChg chg="mod">
          <ac:chgData name="Bob Ward" userId="6da7c2dd-8e2e-469f-a216-c384312e2a2d" providerId="ADAL" clId="{CC07BEAC-85A7-44E0-BC28-578FC3DF3703}" dt="2019-02-23T18:35:21.125" v="17865" actId="478"/>
          <ac:cxnSpMkLst>
            <pc:docMk/>
            <pc:sldMk cId="2309670179" sldId="4396"/>
            <ac:cxnSpMk id="46" creationId="{7CA20319-FA35-4F08-AD0C-2EB00ED0C958}"/>
          </ac:cxnSpMkLst>
        </pc:cxnChg>
        <pc:cxnChg chg="add mod">
          <ac:chgData name="Bob Ward" userId="6da7c2dd-8e2e-469f-a216-c384312e2a2d" providerId="ADAL" clId="{CC07BEAC-85A7-44E0-BC28-578FC3DF3703}" dt="2019-02-21T03:43:15.393" v="14598" actId="14100"/>
          <ac:cxnSpMkLst>
            <pc:docMk/>
            <pc:sldMk cId="2309670179" sldId="4396"/>
            <ac:cxnSpMk id="49" creationId="{91A964A6-FE29-479C-98F4-D2A3DB6B5E49}"/>
          </ac:cxnSpMkLst>
        </pc:cxnChg>
      </pc:sldChg>
      <pc:sldChg chg="modSp">
        <pc:chgData name="Bob Ward" userId="6da7c2dd-8e2e-469f-a216-c384312e2a2d" providerId="ADAL" clId="{CC07BEAC-85A7-44E0-BC28-578FC3DF3703}" dt="2019-01-21T15:24:34.361" v="611" actId="20577"/>
        <pc:sldMkLst>
          <pc:docMk/>
          <pc:sldMk cId="537828195" sldId="4509"/>
        </pc:sldMkLst>
        <pc:spChg chg="mod">
          <ac:chgData name="Bob Ward" userId="6da7c2dd-8e2e-469f-a216-c384312e2a2d" providerId="ADAL" clId="{CC07BEAC-85A7-44E0-BC28-578FC3DF3703}" dt="2019-01-21T15:24:34.361" v="611" actId="20577"/>
          <ac:spMkLst>
            <pc:docMk/>
            <pc:sldMk cId="537828195" sldId="4509"/>
            <ac:spMk id="85" creationId="{3D54A1AD-66A3-914A-89E4-ECF2FCCC692D}"/>
          </ac:spMkLst>
        </pc:spChg>
      </pc:sldChg>
      <pc:sldChg chg="modSp add del ord">
        <pc:chgData name="Bob Ward" userId="6da7c2dd-8e2e-469f-a216-c384312e2a2d" providerId="ADAL" clId="{CC07BEAC-85A7-44E0-BC28-578FC3DF3703}" dt="2019-02-21T03:33:02.718" v="14396"/>
        <pc:sldMkLst>
          <pc:docMk/>
          <pc:sldMk cId="3044339129" sldId="4512"/>
        </pc:sldMkLst>
        <pc:spChg chg="mod">
          <ac:chgData name="Bob Ward" userId="6da7c2dd-8e2e-469f-a216-c384312e2a2d" providerId="ADAL" clId="{CC07BEAC-85A7-44E0-BC28-578FC3DF3703}" dt="2019-02-13T23:28:41.466" v="3989" actId="6549"/>
          <ac:spMkLst>
            <pc:docMk/>
            <pc:sldMk cId="3044339129" sldId="4512"/>
            <ac:spMk id="3" creationId="{0326F37C-242E-4D5C-9985-21ADC1F94314}"/>
          </ac:spMkLst>
        </pc:spChg>
      </pc:sldChg>
      <pc:sldChg chg="del">
        <pc:chgData name="Bob Ward" userId="6da7c2dd-8e2e-469f-a216-c384312e2a2d" providerId="ADAL" clId="{CC07BEAC-85A7-44E0-BC28-578FC3DF3703}" dt="2019-02-13T21:41:15.757" v="3710" actId="2696"/>
        <pc:sldMkLst>
          <pc:docMk/>
          <pc:sldMk cId="4023305083" sldId="4524"/>
        </pc:sldMkLst>
      </pc:sldChg>
      <pc:sldChg chg="add">
        <pc:chgData name="Bob Ward" userId="6da7c2dd-8e2e-469f-a216-c384312e2a2d" providerId="ADAL" clId="{CC07BEAC-85A7-44E0-BC28-578FC3DF3703}" dt="2019-02-19T20:55:09.369" v="6376"/>
        <pc:sldMkLst>
          <pc:docMk/>
          <pc:sldMk cId="557497803" sldId="4546"/>
        </pc:sldMkLst>
      </pc:sldChg>
      <pc:sldChg chg="add del">
        <pc:chgData name="Bob Ward" userId="6da7c2dd-8e2e-469f-a216-c384312e2a2d" providerId="ADAL" clId="{CC07BEAC-85A7-44E0-BC28-578FC3DF3703}" dt="2019-02-19T20:53:59.448" v="6373"/>
        <pc:sldMkLst>
          <pc:docMk/>
          <pc:sldMk cId="2774680130" sldId="4547"/>
        </pc:sldMkLst>
      </pc:sldChg>
      <pc:sldChg chg="addSp delSp modSp addAnim delAnim modAnim modNotesTx">
        <pc:chgData name="Bob Ward" userId="6da7c2dd-8e2e-469f-a216-c384312e2a2d" providerId="ADAL" clId="{CC07BEAC-85A7-44E0-BC28-578FC3DF3703}" dt="2019-02-21T02:51:46.182" v="13075" actId="6549"/>
        <pc:sldMkLst>
          <pc:docMk/>
          <pc:sldMk cId="2849558357" sldId="4670"/>
        </pc:sldMkLst>
        <pc:spChg chg="add del">
          <ac:chgData name="Bob Ward" userId="6da7c2dd-8e2e-469f-a216-c384312e2a2d" providerId="ADAL" clId="{CC07BEAC-85A7-44E0-BC28-578FC3DF3703}" dt="2019-02-19T22:52:01.923" v="7945" actId="478"/>
          <ac:spMkLst>
            <pc:docMk/>
            <pc:sldMk cId="2849558357" sldId="4670"/>
            <ac:spMk id="4" creationId="{8A62B52D-95CB-8C4E-977F-7E0141C0C1E7}"/>
          </ac:spMkLst>
        </pc:spChg>
        <pc:spChg chg="mod">
          <ac:chgData name="Bob Ward" userId="6da7c2dd-8e2e-469f-a216-c384312e2a2d" providerId="ADAL" clId="{CC07BEAC-85A7-44E0-BC28-578FC3DF3703}" dt="2019-02-19T23:44:29.776" v="7964" actId="20577"/>
          <ac:spMkLst>
            <pc:docMk/>
            <pc:sldMk cId="2849558357" sldId="4670"/>
            <ac:spMk id="6" creationId="{00000000-0000-0000-0000-000000000000}"/>
          </ac:spMkLst>
        </pc:spChg>
        <pc:spChg chg="add del">
          <ac:chgData name="Bob Ward" userId="6da7c2dd-8e2e-469f-a216-c384312e2a2d" providerId="ADAL" clId="{CC07BEAC-85A7-44E0-BC28-578FC3DF3703}" dt="2019-02-19T22:52:02.321" v="7946" actId="478"/>
          <ac:spMkLst>
            <pc:docMk/>
            <pc:sldMk cId="2849558357" sldId="4670"/>
            <ac:spMk id="7" creationId="{A304EC1A-A7CE-2647-ABB8-844B21BB62CE}"/>
          </ac:spMkLst>
        </pc:spChg>
        <pc:spChg chg="add del">
          <ac:chgData name="Bob Ward" userId="6da7c2dd-8e2e-469f-a216-c384312e2a2d" providerId="ADAL" clId="{CC07BEAC-85A7-44E0-BC28-578FC3DF3703}" dt="2019-02-19T22:52:01.923" v="7945" actId="478"/>
          <ac:spMkLst>
            <pc:docMk/>
            <pc:sldMk cId="2849558357" sldId="4670"/>
            <ac:spMk id="8" creationId="{30479CBA-FAEE-584C-8313-E41B890A8435}"/>
          </ac:spMkLst>
        </pc:spChg>
        <pc:spChg chg="add del">
          <ac:chgData name="Bob Ward" userId="6da7c2dd-8e2e-469f-a216-c384312e2a2d" providerId="ADAL" clId="{CC07BEAC-85A7-44E0-BC28-578FC3DF3703}" dt="2019-02-19T22:52:02.321" v="7946" actId="478"/>
          <ac:spMkLst>
            <pc:docMk/>
            <pc:sldMk cId="2849558357" sldId="4670"/>
            <ac:spMk id="10" creationId="{ADE20943-3BAD-4093-967B-EAAA88156D2C}"/>
          </ac:spMkLst>
        </pc:spChg>
        <pc:spChg chg="add del">
          <ac:chgData name="Bob Ward" userId="6da7c2dd-8e2e-469f-a216-c384312e2a2d" providerId="ADAL" clId="{CC07BEAC-85A7-44E0-BC28-578FC3DF3703}" dt="2019-02-19T22:52:01.923" v="7945" actId="478"/>
          <ac:spMkLst>
            <pc:docMk/>
            <pc:sldMk cId="2849558357" sldId="4670"/>
            <ac:spMk id="18" creationId="{A52E3042-0DA3-E449-BA5C-0C794C3AFCCF}"/>
          </ac:spMkLst>
        </pc:spChg>
        <pc:spChg chg="add del">
          <ac:chgData name="Bob Ward" userId="6da7c2dd-8e2e-469f-a216-c384312e2a2d" providerId="ADAL" clId="{CC07BEAC-85A7-44E0-BC28-578FC3DF3703}" dt="2019-02-19T22:52:01.923" v="7945" actId="478"/>
          <ac:spMkLst>
            <pc:docMk/>
            <pc:sldMk cId="2849558357" sldId="4670"/>
            <ac:spMk id="19" creationId="{6BB124B6-36F8-1E4D-9984-D86DE4F3E98F}"/>
          </ac:spMkLst>
        </pc:spChg>
        <pc:spChg chg="add del">
          <ac:chgData name="Bob Ward" userId="6da7c2dd-8e2e-469f-a216-c384312e2a2d" providerId="ADAL" clId="{CC07BEAC-85A7-44E0-BC28-578FC3DF3703}" dt="2019-02-19T22:52:01.923" v="7945" actId="478"/>
          <ac:spMkLst>
            <pc:docMk/>
            <pc:sldMk cId="2849558357" sldId="4670"/>
            <ac:spMk id="20" creationId="{24019F77-40A1-DC4D-91A6-44B8AF17E1A8}"/>
          </ac:spMkLst>
        </pc:spChg>
        <pc:spChg chg="add del">
          <ac:chgData name="Bob Ward" userId="6da7c2dd-8e2e-469f-a216-c384312e2a2d" providerId="ADAL" clId="{CC07BEAC-85A7-44E0-BC28-578FC3DF3703}" dt="2019-02-19T22:52:01.923" v="7945" actId="478"/>
          <ac:spMkLst>
            <pc:docMk/>
            <pc:sldMk cId="2849558357" sldId="4670"/>
            <ac:spMk id="21" creationId="{0B892F49-BC1F-3643-8F42-F7E8365387AC}"/>
          </ac:spMkLst>
        </pc:spChg>
        <pc:spChg chg="add del">
          <ac:chgData name="Bob Ward" userId="6da7c2dd-8e2e-469f-a216-c384312e2a2d" providerId="ADAL" clId="{CC07BEAC-85A7-44E0-BC28-578FC3DF3703}" dt="2019-02-19T22:52:01.923" v="7945" actId="478"/>
          <ac:spMkLst>
            <pc:docMk/>
            <pc:sldMk cId="2849558357" sldId="4670"/>
            <ac:spMk id="22" creationId="{DF8E67FE-6F00-AB47-9499-27EB5E89D833}"/>
          </ac:spMkLst>
        </pc:spChg>
        <pc:spChg chg="add del">
          <ac:chgData name="Bob Ward" userId="6da7c2dd-8e2e-469f-a216-c384312e2a2d" providerId="ADAL" clId="{CC07BEAC-85A7-44E0-BC28-578FC3DF3703}" dt="2019-02-19T22:52:01.923" v="7945" actId="478"/>
          <ac:spMkLst>
            <pc:docMk/>
            <pc:sldMk cId="2849558357" sldId="4670"/>
            <ac:spMk id="23" creationId="{0C5A24E6-E42C-EA42-B271-60A4FBA6B135}"/>
          </ac:spMkLst>
        </pc:spChg>
        <pc:spChg chg="add del">
          <ac:chgData name="Bob Ward" userId="6da7c2dd-8e2e-469f-a216-c384312e2a2d" providerId="ADAL" clId="{CC07BEAC-85A7-44E0-BC28-578FC3DF3703}" dt="2019-02-19T22:52:01.923" v="7945" actId="478"/>
          <ac:spMkLst>
            <pc:docMk/>
            <pc:sldMk cId="2849558357" sldId="4670"/>
            <ac:spMk id="34" creationId="{9927CF62-DD5B-3C40-ACE4-60F053D1BDB1}"/>
          </ac:spMkLst>
        </pc:spChg>
        <pc:spChg chg="add del">
          <ac:chgData name="Bob Ward" userId="6da7c2dd-8e2e-469f-a216-c384312e2a2d" providerId="ADAL" clId="{CC07BEAC-85A7-44E0-BC28-578FC3DF3703}" dt="2019-02-19T22:52:01.923" v="7945" actId="478"/>
          <ac:spMkLst>
            <pc:docMk/>
            <pc:sldMk cId="2849558357" sldId="4670"/>
            <ac:spMk id="35" creationId="{87706611-4869-5947-AAB1-95FC48418440}"/>
          </ac:spMkLst>
        </pc:spChg>
        <pc:spChg chg="add del">
          <ac:chgData name="Bob Ward" userId="6da7c2dd-8e2e-469f-a216-c384312e2a2d" providerId="ADAL" clId="{CC07BEAC-85A7-44E0-BC28-578FC3DF3703}" dt="2019-02-19T22:52:01.923" v="7945" actId="478"/>
          <ac:spMkLst>
            <pc:docMk/>
            <pc:sldMk cId="2849558357" sldId="4670"/>
            <ac:spMk id="38" creationId="{6F1817F9-B4C0-BF45-AAAB-538752DA81C5}"/>
          </ac:spMkLst>
        </pc:spChg>
        <pc:spChg chg="add del">
          <ac:chgData name="Bob Ward" userId="6da7c2dd-8e2e-469f-a216-c384312e2a2d" providerId="ADAL" clId="{CC07BEAC-85A7-44E0-BC28-578FC3DF3703}" dt="2019-02-19T22:52:01.923" v="7945" actId="478"/>
          <ac:spMkLst>
            <pc:docMk/>
            <pc:sldMk cId="2849558357" sldId="4670"/>
            <ac:spMk id="39" creationId="{D34AB543-9B39-7C4F-956C-3659623C879E}"/>
          </ac:spMkLst>
        </pc:spChg>
        <pc:spChg chg="add del">
          <ac:chgData name="Bob Ward" userId="6da7c2dd-8e2e-469f-a216-c384312e2a2d" providerId="ADAL" clId="{CC07BEAC-85A7-44E0-BC28-578FC3DF3703}" dt="2019-02-19T22:52:01.923" v="7945" actId="478"/>
          <ac:spMkLst>
            <pc:docMk/>
            <pc:sldMk cId="2849558357" sldId="4670"/>
            <ac:spMk id="53" creationId="{868C1014-66C6-6F40-BA6C-FB54BFBB17EF}"/>
          </ac:spMkLst>
        </pc:spChg>
        <pc:spChg chg="add del">
          <ac:chgData name="Bob Ward" userId="6da7c2dd-8e2e-469f-a216-c384312e2a2d" providerId="ADAL" clId="{CC07BEAC-85A7-44E0-BC28-578FC3DF3703}" dt="2019-02-19T22:52:01.923" v="7945" actId="478"/>
          <ac:spMkLst>
            <pc:docMk/>
            <pc:sldMk cId="2849558357" sldId="4670"/>
            <ac:spMk id="65" creationId="{9D643444-C062-3942-B31D-995A1249D836}"/>
          </ac:spMkLst>
        </pc:spChg>
        <pc:spChg chg="add del">
          <ac:chgData name="Bob Ward" userId="6da7c2dd-8e2e-469f-a216-c384312e2a2d" providerId="ADAL" clId="{CC07BEAC-85A7-44E0-BC28-578FC3DF3703}" dt="2019-02-19T22:52:01.923" v="7945" actId="478"/>
          <ac:spMkLst>
            <pc:docMk/>
            <pc:sldMk cId="2849558357" sldId="4670"/>
            <ac:spMk id="66" creationId="{0C974F9C-50C2-F84C-BA52-9C4D10929426}"/>
          </ac:spMkLst>
        </pc:spChg>
        <pc:spChg chg="add del">
          <ac:chgData name="Bob Ward" userId="6da7c2dd-8e2e-469f-a216-c384312e2a2d" providerId="ADAL" clId="{CC07BEAC-85A7-44E0-BC28-578FC3DF3703}" dt="2019-02-19T22:52:01.923" v="7945" actId="478"/>
          <ac:spMkLst>
            <pc:docMk/>
            <pc:sldMk cId="2849558357" sldId="4670"/>
            <ac:spMk id="71" creationId="{85C93B3F-59B0-7F47-B21E-0434E54B4CDE}"/>
          </ac:spMkLst>
        </pc:spChg>
        <pc:spChg chg="add del">
          <ac:chgData name="Bob Ward" userId="6da7c2dd-8e2e-469f-a216-c384312e2a2d" providerId="ADAL" clId="{CC07BEAC-85A7-44E0-BC28-578FC3DF3703}" dt="2019-02-19T22:52:01.923" v="7945" actId="478"/>
          <ac:spMkLst>
            <pc:docMk/>
            <pc:sldMk cId="2849558357" sldId="4670"/>
            <ac:spMk id="72" creationId="{90CDF9AE-15BC-0B4E-84F6-26A71F973436}"/>
          </ac:spMkLst>
        </pc:spChg>
        <pc:spChg chg="add del">
          <ac:chgData name="Bob Ward" userId="6da7c2dd-8e2e-469f-a216-c384312e2a2d" providerId="ADAL" clId="{CC07BEAC-85A7-44E0-BC28-578FC3DF3703}" dt="2019-02-19T22:52:01.923" v="7945" actId="478"/>
          <ac:spMkLst>
            <pc:docMk/>
            <pc:sldMk cId="2849558357" sldId="4670"/>
            <ac:spMk id="73" creationId="{73302909-689D-AB48-9148-37284FF22EB8}"/>
          </ac:spMkLst>
        </pc:spChg>
        <pc:spChg chg="add del">
          <ac:chgData name="Bob Ward" userId="6da7c2dd-8e2e-469f-a216-c384312e2a2d" providerId="ADAL" clId="{CC07BEAC-85A7-44E0-BC28-578FC3DF3703}" dt="2019-02-19T22:52:01.923" v="7945" actId="478"/>
          <ac:spMkLst>
            <pc:docMk/>
            <pc:sldMk cId="2849558357" sldId="4670"/>
            <ac:spMk id="74" creationId="{599BE885-3CE4-E042-9F10-DEADD0FB7159}"/>
          </ac:spMkLst>
        </pc:spChg>
        <pc:spChg chg="add del">
          <ac:chgData name="Bob Ward" userId="6da7c2dd-8e2e-469f-a216-c384312e2a2d" providerId="ADAL" clId="{CC07BEAC-85A7-44E0-BC28-578FC3DF3703}" dt="2019-02-19T22:52:01.923" v="7945" actId="478"/>
          <ac:spMkLst>
            <pc:docMk/>
            <pc:sldMk cId="2849558357" sldId="4670"/>
            <ac:spMk id="75" creationId="{906227A3-E954-4244-BE63-3DD4E8E3464F}"/>
          </ac:spMkLst>
        </pc:spChg>
        <pc:spChg chg="add del">
          <ac:chgData name="Bob Ward" userId="6da7c2dd-8e2e-469f-a216-c384312e2a2d" providerId="ADAL" clId="{CC07BEAC-85A7-44E0-BC28-578FC3DF3703}" dt="2019-02-19T22:52:01.923" v="7945" actId="478"/>
          <ac:spMkLst>
            <pc:docMk/>
            <pc:sldMk cId="2849558357" sldId="4670"/>
            <ac:spMk id="78" creationId="{450F06FE-8FEB-FD44-9175-57533EC4B178}"/>
          </ac:spMkLst>
        </pc:spChg>
        <pc:spChg chg="add del">
          <ac:chgData name="Bob Ward" userId="6da7c2dd-8e2e-469f-a216-c384312e2a2d" providerId="ADAL" clId="{CC07BEAC-85A7-44E0-BC28-578FC3DF3703}" dt="2019-02-19T22:52:01.923" v="7945" actId="478"/>
          <ac:spMkLst>
            <pc:docMk/>
            <pc:sldMk cId="2849558357" sldId="4670"/>
            <ac:spMk id="79" creationId="{4CEF4F96-B143-1E40-9F8D-D55DE4C41A19}"/>
          </ac:spMkLst>
        </pc:spChg>
        <pc:spChg chg="add del">
          <ac:chgData name="Bob Ward" userId="6da7c2dd-8e2e-469f-a216-c384312e2a2d" providerId="ADAL" clId="{CC07BEAC-85A7-44E0-BC28-578FC3DF3703}" dt="2019-02-19T22:52:01.923" v="7945" actId="478"/>
          <ac:spMkLst>
            <pc:docMk/>
            <pc:sldMk cId="2849558357" sldId="4670"/>
            <ac:spMk id="80" creationId="{7B7153A3-CF75-DB4A-96C9-ECCAECF79530}"/>
          </ac:spMkLst>
        </pc:spChg>
        <pc:spChg chg="add del">
          <ac:chgData name="Bob Ward" userId="6da7c2dd-8e2e-469f-a216-c384312e2a2d" providerId="ADAL" clId="{CC07BEAC-85A7-44E0-BC28-578FC3DF3703}" dt="2019-02-19T22:52:01.923" v="7945" actId="478"/>
          <ac:spMkLst>
            <pc:docMk/>
            <pc:sldMk cId="2849558357" sldId="4670"/>
            <ac:spMk id="81" creationId="{C11387B4-5E8D-AC40-B606-E4B521C5F301}"/>
          </ac:spMkLst>
        </pc:spChg>
        <pc:spChg chg="add del">
          <ac:chgData name="Bob Ward" userId="6da7c2dd-8e2e-469f-a216-c384312e2a2d" providerId="ADAL" clId="{CC07BEAC-85A7-44E0-BC28-578FC3DF3703}" dt="2019-02-19T22:52:01.923" v="7945" actId="478"/>
          <ac:spMkLst>
            <pc:docMk/>
            <pc:sldMk cId="2849558357" sldId="4670"/>
            <ac:spMk id="82" creationId="{7424CBBF-DEAB-694E-AA24-3BC0689B4A47}"/>
          </ac:spMkLst>
        </pc:spChg>
        <pc:spChg chg="add del">
          <ac:chgData name="Bob Ward" userId="6da7c2dd-8e2e-469f-a216-c384312e2a2d" providerId="ADAL" clId="{CC07BEAC-85A7-44E0-BC28-578FC3DF3703}" dt="2019-02-19T22:52:01.923" v="7945" actId="478"/>
          <ac:spMkLst>
            <pc:docMk/>
            <pc:sldMk cId="2849558357" sldId="4670"/>
            <ac:spMk id="83" creationId="{566738C9-E1BD-48CB-9987-6EDE32E0C229}"/>
          </ac:spMkLst>
        </pc:spChg>
        <pc:spChg chg="add del">
          <ac:chgData name="Bob Ward" userId="6da7c2dd-8e2e-469f-a216-c384312e2a2d" providerId="ADAL" clId="{CC07BEAC-85A7-44E0-BC28-578FC3DF3703}" dt="2019-02-19T22:52:01.923" v="7945" actId="478"/>
          <ac:spMkLst>
            <pc:docMk/>
            <pc:sldMk cId="2849558357" sldId="4670"/>
            <ac:spMk id="85" creationId="{EC662379-BF93-4C2B-887E-1EB0293C0DAE}"/>
          </ac:spMkLst>
        </pc:spChg>
        <pc:spChg chg="add del">
          <ac:chgData name="Bob Ward" userId="6da7c2dd-8e2e-469f-a216-c384312e2a2d" providerId="ADAL" clId="{CC07BEAC-85A7-44E0-BC28-578FC3DF3703}" dt="2019-02-19T22:52:01.923" v="7945" actId="478"/>
          <ac:spMkLst>
            <pc:docMk/>
            <pc:sldMk cId="2849558357" sldId="4670"/>
            <ac:spMk id="89" creationId="{41AF4ABE-F05A-4693-A474-D881230B68F0}"/>
          </ac:spMkLst>
        </pc:spChg>
        <pc:grpChg chg="add del">
          <ac:chgData name="Bob Ward" userId="6da7c2dd-8e2e-469f-a216-c384312e2a2d" providerId="ADAL" clId="{CC07BEAC-85A7-44E0-BC28-578FC3DF3703}" dt="2019-02-19T22:52:01.923" v="7945" actId="478"/>
          <ac:grpSpMkLst>
            <pc:docMk/>
            <pc:sldMk cId="2849558357" sldId="4670"/>
            <ac:grpSpMk id="57" creationId="{9E6DDDEF-F4F0-BD4E-9C19-8E856A54DBCD}"/>
          </ac:grpSpMkLst>
        </pc:grpChg>
        <pc:grpChg chg="add del">
          <ac:chgData name="Bob Ward" userId="6da7c2dd-8e2e-469f-a216-c384312e2a2d" providerId="ADAL" clId="{CC07BEAC-85A7-44E0-BC28-578FC3DF3703}" dt="2019-02-19T22:52:01.923" v="7945" actId="478"/>
          <ac:grpSpMkLst>
            <pc:docMk/>
            <pc:sldMk cId="2849558357" sldId="4670"/>
            <ac:grpSpMk id="58" creationId="{602F9412-A8A4-4510-8D0F-8A770C952F79}"/>
          </ac:grpSpMkLst>
        </pc:grpChg>
        <pc:grpChg chg="add del">
          <ac:chgData name="Bob Ward" userId="6da7c2dd-8e2e-469f-a216-c384312e2a2d" providerId="ADAL" clId="{CC07BEAC-85A7-44E0-BC28-578FC3DF3703}" dt="2019-02-19T22:52:01.923" v="7945" actId="478"/>
          <ac:grpSpMkLst>
            <pc:docMk/>
            <pc:sldMk cId="2849558357" sldId="4670"/>
            <ac:grpSpMk id="70" creationId="{916411EB-E209-4DBD-A89C-2D1443FADC11}"/>
          </ac:grpSpMkLst>
        </pc:grpChg>
        <pc:grpChg chg="add del">
          <ac:chgData name="Bob Ward" userId="6da7c2dd-8e2e-469f-a216-c384312e2a2d" providerId="ADAL" clId="{CC07BEAC-85A7-44E0-BC28-578FC3DF3703}" dt="2019-02-19T22:52:01.923" v="7945" actId="478"/>
          <ac:grpSpMkLst>
            <pc:docMk/>
            <pc:sldMk cId="2849558357" sldId="4670"/>
            <ac:grpSpMk id="141" creationId="{39AEC6FD-3DA7-43D2-A757-0FE4DC11CB37}"/>
          </ac:grpSpMkLst>
        </pc:grpChg>
        <pc:grpChg chg="add del">
          <ac:chgData name="Bob Ward" userId="6da7c2dd-8e2e-469f-a216-c384312e2a2d" providerId="ADAL" clId="{CC07BEAC-85A7-44E0-BC28-578FC3DF3703}" dt="2019-02-19T22:52:01.923" v="7945" actId="478"/>
          <ac:grpSpMkLst>
            <pc:docMk/>
            <pc:sldMk cId="2849558357" sldId="4670"/>
            <ac:grpSpMk id="142" creationId="{B2D4E7EF-FF68-461C-9664-A153C298CC21}"/>
          </ac:grpSpMkLst>
        </pc:grpChg>
        <pc:cxnChg chg="add del mod">
          <ac:chgData name="Bob Ward" userId="6da7c2dd-8e2e-469f-a216-c384312e2a2d" providerId="ADAL" clId="{CC07BEAC-85A7-44E0-BC28-578FC3DF3703}" dt="2019-02-19T22:52:01.923" v="7945" actId="478"/>
          <ac:cxnSpMkLst>
            <pc:docMk/>
            <pc:sldMk cId="2849558357" sldId="4670"/>
            <ac:cxnSpMk id="25" creationId="{1A42EA53-AD29-4FFB-ACFF-58C8A657938F}"/>
          </ac:cxnSpMkLst>
        </pc:cxnChg>
        <pc:cxnChg chg="add del mod">
          <ac:chgData name="Bob Ward" userId="6da7c2dd-8e2e-469f-a216-c384312e2a2d" providerId="ADAL" clId="{CC07BEAC-85A7-44E0-BC28-578FC3DF3703}" dt="2019-02-19T22:52:01.923" v="7945" actId="478"/>
          <ac:cxnSpMkLst>
            <pc:docMk/>
            <pc:sldMk cId="2849558357" sldId="4670"/>
            <ac:cxnSpMk id="40" creationId="{F2CEFD97-E100-2344-8D11-ED84C72D9AF4}"/>
          </ac:cxnSpMkLst>
        </pc:cxnChg>
        <pc:cxnChg chg="add del">
          <ac:chgData name="Bob Ward" userId="6da7c2dd-8e2e-469f-a216-c384312e2a2d" providerId="ADAL" clId="{CC07BEAC-85A7-44E0-BC28-578FC3DF3703}" dt="2019-02-19T22:52:01.923" v="7945" actId="478"/>
          <ac:cxnSpMkLst>
            <pc:docMk/>
            <pc:sldMk cId="2849558357" sldId="4670"/>
            <ac:cxnSpMk id="42" creationId="{BD72A5ED-6366-D54F-AFCC-D1E91173A896}"/>
          </ac:cxnSpMkLst>
        </pc:cxnChg>
        <pc:cxnChg chg="add del">
          <ac:chgData name="Bob Ward" userId="6da7c2dd-8e2e-469f-a216-c384312e2a2d" providerId="ADAL" clId="{CC07BEAC-85A7-44E0-BC28-578FC3DF3703}" dt="2019-02-19T22:52:01.923" v="7945" actId="478"/>
          <ac:cxnSpMkLst>
            <pc:docMk/>
            <pc:sldMk cId="2849558357" sldId="4670"/>
            <ac:cxnSpMk id="44" creationId="{8B580124-ECA6-9349-A9E9-C1A5233E3184}"/>
          </ac:cxnSpMkLst>
        </pc:cxnChg>
        <pc:cxnChg chg="add del mod">
          <ac:chgData name="Bob Ward" userId="6da7c2dd-8e2e-469f-a216-c384312e2a2d" providerId="ADAL" clId="{CC07BEAC-85A7-44E0-BC28-578FC3DF3703}" dt="2019-02-19T22:52:01.923" v="7945" actId="478"/>
          <ac:cxnSpMkLst>
            <pc:docMk/>
            <pc:sldMk cId="2849558357" sldId="4670"/>
            <ac:cxnSpMk id="45" creationId="{71BB703E-EBB5-9D44-B0EC-054915C2FE64}"/>
          </ac:cxnSpMkLst>
        </pc:cxnChg>
        <pc:cxnChg chg="add del mod">
          <ac:chgData name="Bob Ward" userId="6da7c2dd-8e2e-469f-a216-c384312e2a2d" providerId="ADAL" clId="{CC07BEAC-85A7-44E0-BC28-578FC3DF3703}" dt="2019-02-19T22:52:01.923" v="7945" actId="478"/>
          <ac:cxnSpMkLst>
            <pc:docMk/>
            <pc:sldMk cId="2849558357" sldId="4670"/>
            <ac:cxnSpMk id="59" creationId="{4298A196-1D94-4F61-BC74-8A41809BA852}"/>
          </ac:cxnSpMkLst>
        </pc:cxnChg>
        <pc:cxnChg chg="add del mod">
          <ac:chgData name="Bob Ward" userId="6da7c2dd-8e2e-469f-a216-c384312e2a2d" providerId="ADAL" clId="{CC07BEAC-85A7-44E0-BC28-578FC3DF3703}" dt="2019-02-19T22:52:01.923" v="7945" actId="478"/>
          <ac:cxnSpMkLst>
            <pc:docMk/>
            <pc:sldMk cId="2849558357" sldId="4670"/>
            <ac:cxnSpMk id="76" creationId="{EDB4966A-25C5-4B5C-8174-E7E23A83CA92}"/>
          </ac:cxnSpMkLst>
        </pc:cxnChg>
        <pc:cxnChg chg="add del mod">
          <ac:chgData name="Bob Ward" userId="6da7c2dd-8e2e-469f-a216-c384312e2a2d" providerId="ADAL" clId="{CC07BEAC-85A7-44E0-BC28-578FC3DF3703}" dt="2019-02-19T22:52:01.923" v="7945" actId="478"/>
          <ac:cxnSpMkLst>
            <pc:docMk/>
            <pc:sldMk cId="2849558357" sldId="4670"/>
            <ac:cxnSpMk id="97" creationId="{29CE2F97-D213-C440-92EE-EA41762568CD}"/>
          </ac:cxnSpMkLst>
        </pc:cxnChg>
        <pc:cxnChg chg="mod">
          <ac:chgData name="Bob Ward" userId="6da7c2dd-8e2e-469f-a216-c384312e2a2d" providerId="ADAL" clId="{CC07BEAC-85A7-44E0-BC28-578FC3DF3703}" dt="2019-02-19T22:52:01.923" v="7945" actId="478"/>
          <ac:cxnSpMkLst>
            <pc:docMk/>
            <pc:sldMk cId="2849558357" sldId="4670"/>
            <ac:cxnSpMk id="114" creationId="{CBC3401E-A63A-4E8A-8745-2D93F37AFF0D}"/>
          </ac:cxnSpMkLst>
        </pc:cxnChg>
      </pc:sldChg>
      <pc:sldChg chg="modSp add del modNotesTx">
        <pc:chgData name="Bob Ward" userId="6da7c2dd-8e2e-469f-a216-c384312e2a2d" providerId="ADAL" clId="{CC07BEAC-85A7-44E0-BC28-578FC3DF3703}" dt="2019-02-21T19:26:09.796" v="17069" actId="20577"/>
        <pc:sldMkLst>
          <pc:docMk/>
          <pc:sldMk cId="462353666" sldId="4671"/>
        </pc:sldMkLst>
        <pc:spChg chg="mod">
          <ac:chgData name="Bob Ward" userId="6da7c2dd-8e2e-469f-a216-c384312e2a2d" providerId="ADAL" clId="{CC07BEAC-85A7-44E0-BC28-578FC3DF3703}" dt="2019-02-13T20:39:54.393" v="2911" actId="20577"/>
          <ac:spMkLst>
            <pc:docMk/>
            <pc:sldMk cId="462353666" sldId="4671"/>
            <ac:spMk id="4" creationId="{3FD460F1-8934-4D85-9E6B-F2F97B124D32}"/>
          </ac:spMkLst>
        </pc:spChg>
      </pc:sldChg>
      <pc:sldChg chg="modNotesTx">
        <pc:chgData name="Bob Ward" userId="6da7c2dd-8e2e-469f-a216-c384312e2a2d" providerId="ADAL" clId="{CC07BEAC-85A7-44E0-BC28-578FC3DF3703}" dt="2019-02-21T19:20:01.380" v="16637" actId="6549"/>
        <pc:sldMkLst>
          <pc:docMk/>
          <pc:sldMk cId="3986034393" sldId="4672"/>
        </pc:sldMkLst>
      </pc:sldChg>
      <pc:sldChg chg="modSp ord modNotesTx">
        <pc:chgData name="Bob Ward" userId="6da7c2dd-8e2e-469f-a216-c384312e2a2d" providerId="ADAL" clId="{CC07BEAC-85A7-44E0-BC28-578FC3DF3703}" dt="2019-02-21T03:05:13.899" v="13429" actId="6549"/>
        <pc:sldMkLst>
          <pc:docMk/>
          <pc:sldMk cId="4126442811" sldId="4673"/>
        </pc:sldMkLst>
        <pc:spChg chg="mod">
          <ac:chgData name="Bob Ward" userId="6da7c2dd-8e2e-469f-a216-c384312e2a2d" providerId="ADAL" clId="{CC07BEAC-85A7-44E0-BC28-578FC3DF3703}" dt="2019-02-13T21:41:42.287" v="3753" actId="20577"/>
          <ac:spMkLst>
            <pc:docMk/>
            <pc:sldMk cId="4126442811" sldId="4673"/>
            <ac:spMk id="2" creationId="{131DE104-D85B-43D4-AC99-58903696A798}"/>
          </ac:spMkLst>
        </pc:spChg>
      </pc:sldChg>
      <pc:sldChg chg="modSp">
        <pc:chgData name="Bob Ward" userId="6da7c2dd-8e2e-469f-a216-c384312e2a2d" providerId="ADAL" clId="{CC07BEAC-85A7-44E0-BC28-578FC3DF3703}" dt="2019-02-13T20:42:25.648" v="2915" actId="20577"/>
        <pc:sldMkLst>
          <pc:docMk/>
          <pc:sldMk cId="1126219469" sldId="4674"/>
        </pc:sldMkLst>
        <pc:spChg chg="mod">
          <ac:chgData name="Bob Ward" userId="6da7c2dd-8e2e-469f-a216-c384312e2a2d" providerId="ADAL" clId="{CC07BEAC-85A7-44E0-BC28-578FC3DF3703}" dt="2019-02-13T20:42:25.648" v="2915" actId="20577"/>
          <ac:spMkLst>
            <pc:docMk/>
            <pc:sldMk cId="1126219469" sldId="4674"/>
            <ac:spMk id="2" creationId="{131DE104-D85B-43D4-AC99-58903696A798}"/>
          </ac:spMkLst>
        </pc:spChg>
      </pc:sldChg>
      <pc:sldChg chg="modSp">
        <pc:chgData name="Bob Ward" userId="6da7c2dd-8e2e-469f-a216-c384312e2a2d" providerId="ADAL" clId="{CC07BEAC-85A7-44E0-BC28-578FC3DF3703}" dt="2019-02-13T21:30:10.196" v="2996" actId="6549"/>
        <pc:sldMkLst>
          <pc:docMk/>
          <pc:sldMk cId="1489928992" sldId="4675"/>
        </pc:sldMkLst>
        <pc:spChg chg="mod">
          <ac:chgData name="Bob Ward" userId="6da7c2dd-8e2e-469f-a216-c384312e2a2d" providerId="ADAL" clId="{CC07BEAC-85A7-44E0-BC28-578FC3DF3703}" dt="2019-02-13T21:30:10.196" v="2996" actId="6549"/>
          <ac:spMkLst>
            <pc:docMk/>
            <pc:sldMk cId="1489928992" sldId="4675"/>
            <ac:spMk id="2" creationId="{131DE104-D85B-43D4-AC99-58903696A798}"/>
          </ac:spMkLst>
        </pc:spChg>
      </pc:sldChg>
      <pc:sldChg chg="modSp">
        <pc:chgData name="Bob Ward" userId="6da7c2dd-8e2e-469f-a216-c384312e2a2d" providerId="ADAL" clId="{CC07BEAC-85A7-44E0-BC28-578FC3DF3703}" dt="2019-02-13T21:37:02.869" v="3120" actId="20577"/>
        <pc:sldMkLst>
          <pc:docMk/>
          <pc:sldMk cId="2723179339" sldId="4676"/>
        </pc:sldMkLst>
        <pc:spChg chg="mod">
          <ac:chgData name="Bob Ward" userId="6da7c2dd-8e2e-469f-a216-c384312e2a2d" providerId="ADAL" clId="{CC07BEAC-85A7-44E0-BC28-578FC3DF3703}" dt="2019-02-13T21:37:02.869" v="3120" actId="20577"/>
          <ac:spMkLst>
            <pc:docMk/>
            <pc:sldMk cId="2723179339" sldId="4676"/>
            <ac:spMk id="2" creationId="{131DE104-D85B-43D4-AC99-58903696A798}"/>
          </ac:spMkLst>
        </pc:spChg>
      </pc:sldChg>
      <pc:sldChg chg="modSp">
        <pc:chgData name="Bob Ward" userId="6da7c2dd-8e2e-469f-a216-c384312e2a2d" providerId="ADAL" clId="{CC07BEAC-85A7-44E0-BC28-578FC3DF3703}" dt="2019-02-13T21:39:18.808" v="3460" actId="20577"/>
        <pc:sldMkLst>
          <pc:docMk/>
          <pc:sldMk cId="3139904282" sldId="4677"/>
        </pc:sldMkLst>
        <pc:spChg chg="mod">
          <ac:chgData name="Bob Ward" userId="6da7c2dd-8e2e-469f-a216-c384312e2a2d" providerId="ADAL" clId="{CC07BEAC-85A7-44E0-BC28-578FC3DF3703}" dt="2019-02-13T21:39:18.808" v="3460" actId="20577"/>
          <ac:spMkLst>
            <pc:docMk/>
            <pc:sldMk cId="3139904282" sldId="4677"/>
            <ac:spMk id="2" creationId="{131DE104-D85B-43D4-AC99-58903696A798}"/>
          </ac:spMkLst>
        </pc:spChg>
      </pc:sldChg>
      <pc:sldChg chg="modSp">
        <pc:chgData name="Bob Ward" userId="6da7c2dd-8e2e-469f-a216-c384312e2a2d" providerId="ADAL" clId="{CC07BEAC-85A7-44E0-BC28-578FC3DF3703}" dt="2019-02-13T21:41:11.269" v="3709" actId="6549"/>
        <pc:sldMkLst>
          <pc:docMk/>
          <pc:sldMk cId="2957100619" sldId="4678"/>
        </pc:sldMkLst>
        <pc:spChg chg="mod">
          <ac:chgData name="Bob Ward" userId="6da7c2dd-8e2e-469f-a216-c384312e2a2d" providerId="ADAL" clId="{CC07BEAC-85A7-44E0-BC28-578FC3DF3703}" dt="2019-02-13T21:41:11.269" v="3709" actId="6549"/>
          <ac:spMkLst>
            <pc:docMk/>
            <pc:sldMk cId="2957100619" sldId="4678"/>
            <ac:spMk id="2" creationId="{131DE104-D85B-43D4-AC99-58903696A798}"/>
          </ac:spMkLst>
        </pc:spChg>
      </pc:sldChg>
      <pc:sldChg chg="modSp">
        <pc:chgData name="Bob Ward" userId="6da7c2dd-8e2e-469f-a216-c384312e2a2d" providerId="ADAL" clId="{CC07BEAC-85A7-44E0-BC28-578FC3DF3703}" dt="2019-02-14T00:01:06.219" v="5854" actId="20577"/>
        <pc:sldMkLst>
          <pc:docMk/>
          <pc:sldMk cId="1195019611" sldId="4679"/>
        </pc:sldMkLst>
        <pc:spChg chg="mod">
          <ac:chgData name="Bob Ward" userId="6da7c2dd-8e2e-469f-a216-c384312e2a2d" providerId="ADAL" clId="{CC07BEAC-85A7-44E0-BC28-578FC3DF3703}" dt="2019-02-14T00:01:06.219" v="5854" actId="20577"/>
          <ac:spMkLst>
            <pc:docMk/>
            <pc:sldMk cId="1195019611" sldId="4679"/>
            <ac:spMk id="2" creationId="{131DE104-D85B-43D4-AC99-58903696A798}"/>
          </ac:spMkLst>
        </pc:spChg>
      </pc:sldChg>
      <pc:sldChg chg="modSp modNotesTx">
        <pc:chgData name="Bob Ward" userId="6da7c2dd-8e2e-469f-a216-c384312e2a2d" providerId="ADAL" clId="{CC07BEAC-85A7-44E0-BC28-578FC3DF3703}" dt="2019-02-23T19:57:56.676" v="18464" actId="20577"/>
        <pc:sldMkLst>
          <pc:docMk/>
          <pc:sldMk cId="737723831" sldId="4680"/>
        </pc:sldMkLst>
        <pc:spChg chg="mod">
          <ac:chgData name="Bob Ward" userId="6da7c2dd-8e2e-469f-a216-c384312e2a2d" providerId="ADAL" clId="{CC07BEAC-85A7-44E0-BC28-578FC3DF3703}" dt="2019-02-22T01:45:35.867" v="17121" actId="20577"/>
          <ac:spMkLst>
            <pc:docMk/>
            <pc:sldMk cId="737723831" sldId="4680"/>
            <ac:spMk id="3" creationId="{00000000-0000-0000-0000-000000000000}"/>
          </ac:spMkLst>
        </pc:spChg>
        <pc:spChg chg="mod">
          <ac:chgData name="Bob Ward" userId="6da7c2dd-8e2e-469f-a216-c384312e2a2d" providerId="ADAL" clId="{CC07BEAC-85A7-44E0-BC28-578FC3DF3703}" dt="2019-02-19T22:24:33.710" v="7448" actId="20577"/>
          <ac:spMkLst>
            <pc:docMk/>
            <pc:sldMk cId="737723831" sldId="4680"/>
            <ac:spMk id="4" creationId="{00000000-0000-0000-0000-000000000000}"/>
          </ac:spMkLst>
        </pc:spChg>
      </pc:sldChg>
      <pc:sldChg chg="modSp modNotesTx">
        <pc:chgData name="Bob Ward" userId="6da7c2dd-8e2e-469f-a216-c384312e2a2d" providerId="ADAL" clId="{CC07BEAC-85A7-44E0-BC28-578FC3DF3703}" dt="2019-02-23T19:58:20.702" v="18491" actId="20577"/>
        <pc:sldMkLst>
          <pc:docMk/>
          <pc:sldMk cId="3844499360" sldId="4681"/>
        </pc:sldMkLst>
        <pc:spChg chg="mod">
          <ac:chgData name="Bob Ward" userId="6da7c2dd-8e2e-469f-a216-c384312e2a2d" providerId="ADAL" clId="{CC07BEAC-85A7-44E0-BC28-578FC3DF3703}" dt="2019-02-22T02:04:43.321" v="17150" actId="20577"/>
          <ac:spMkLst>
            <pc:docMk/>
            <pc:sldMk cId="3844499360" sldId="4681"/>
            <ac:spMk id="3" creationId="{00000000-0000-0000-0000-000000000000}"/>
          </ac:spMkLst>
        </pc:spChg>
        <pc:spChg chg="mod">
          <ac:chgData name="Bob Ward" userId="6da7c2dd-8e2e-469f-a216-c384312e2a2d" providerId="ADAL" clId="{CC07BEAC-85A7-44E0-BC28-578FC3DF3703}" dt="2019-02-21T04:32:20.215" v="15177" actId="20577"/>
          <ac:spMkLst>
            <pc:docMk/>
            <pc:sldMk cId="3844499360" sldId="4681"/>
            <ac:spMk id="4" creationId="{00000000-0000-0000-0000-000000000000}"/>
          </ac:spMkLst>
        </pc:spChg>
      </pc:sldChg>
      <pc:sldChg chg="modSp ord modNotesTx">
        <pc:chgData name="Bob Ward" userId="6da7c2dd-8e2e-469f-a216-c384312e2a2d" providerId="ADAL" clId="{CC07BEAC-85A7-44E0-BC28-578FC3DF3703}" dt="2019-02-23T19:59:11.562" v="18550" actId="20577"/>
        <pc:sldMkLst>
          <pc:docMk/>
          <pc:sldMk cId="1846894708" sldId="4682"/>
        </pc:sldMkLst>
        <pc:spChg chg="mod">
          <ac:chgData name="Bob Ward" userId="6da7c2dd-8e2e-469f-a216-c384312e2a2d" providerId="ADAL" clId="{CC07BEAC-85A7-44E0-BC28-578FC3DF3703}" dt="2019-02-21T03:09:33.786" v="13529" actId="20577"/>
          <ac:spMkLst>
            <pc:docMk/>
            <pc:sldMk cId="1846894708" sldId="4682"/>
            <ac:spMk id="3" creationId="{00000000-0000-0000-0000-000000000000}"/>
          </ac:spMkLst>
        </pc:spChg>
        <pc:spChg chg="mod">
          <ac:chgData name="Bob Ward" userId="6da7c2dd-8e2e-469f-a216-c384312e2a2d" providerId="ADAL" clId="{CC07BEAC-85A7-44E0-BC28-578FC3DF3703}" dt="2019-02-23T19:53:17.722" v="18394" actId="20577"/>
          <ac:spMkLst>
            <pc:docMk/>
            <pc:sldMk cId="1846894708" sldId="4682"/>
            <ac:spMk id="4" creationId="{00000000-0000-0000-0000-000000000000}"/>
          </ac:spMkLst>
        </pc:spChg>
      </pc:sldChg>
      <pc:sldChg chg="modSp ord modNotesTx">
        <pc:chgData name="Bob Ward" userId="6da7c2dd-8e2e-469f-a216-c384312e2a2d" providerId="ADAL" clId="{CC07BEAC-85A7-44E0-BC28-578FC3DF3703}" dt="2019-02-23T19:59:31.340" v="18580" actId="20577"/>
        <pc:sldMkLst>
          <pc:docMk/>
          <pc:sldMk cId="3046267396" sldId="4683"/>
        </pc:sldMkLst>
        <pc:spChg chg="mod">
          <ac:chgData name="Bob Ward" userId="6da7c2dd-8e2e-469f-a216-c384312e2a2d" providerId="ADAL" clId="{CC07BEAC-85A7-44E0-BC28-578FC3DF3703}" dt="2019-02-21T03:09:49.947" v="13544" actId="20577"/>
          <ac:spMkLst>
            <pc:docMk/>
            <pc:sldMk cId="3046267396" sldId="4683"/>
            <ac:spMk id="3" creationId="{00000000-0000-0000-0000-000000000000}"/>
          </ac:spMkLst>
        </pc:spChg>
        <pc:spChg chg="mod">
          <ac:chgData name="Bob Ward" userId="6da7c2dd-8e2e-469f-a216-c384312e2a2d" providerId="ADAL" clId="{CC07BEAC-85A7-44E0-BC28-578FC3DF3703}" dt="2019-02-13T23:57:38.809" v="5592" actId="20577"/>
          <ac:spMkLst>
            <pc:docMk/>
            <pc:sldMk cId="3046267396" sldId="4683"/>
            <ac:spMk id="4" creationId="{00000000-0000-0000-0000-000000000000}"/>
          </ac:spMkLst>
        </pc:spChg>
      </pc:sldChg>
      <pc:sldChg chg="modSp add">
        <pc:chgData name="Bob Ward" userId="6da7c2dd-8e2e-469f-a216-c384312e2a2d" providerId="ADAL" clId="{CC07BEAC-85A7-44E0-BC28-578FC3DF3703}" dt="2019-01-21T15:20:50.133" v="358" actId="20577"/>
        <pc:sldMkLst>
          <pc:docMk/>
          <pc:sldMk cId="1938735402" sldId="4684"/>
        </pc:sldMkLst>
        <pc:spChg chg="mod">
          <ac:chgData name="Bob Ward" userId="6da7c2dd-8e2e-469f-a216-c384312e2a2d" providerId="ADAL" clId="{CC07BEAC-85A7-44E0-BC28-578FC3DF3703}" dt="2019-01-21T15:20:50.133" v="358" actId="20577"/>
          <ac:spMkLst>
            <pc:docMk/>
            <pc:sldMk cId="1938735402" sldId="4684"/>
            <ac:spMk id="2" creationId="{B2BC7EC9-D939-4A1B-B4EB-4B343A2F07A8}"/>
          </ac:spMkLst>
        </pc:spChg>
      </pc:sldChg>
      <pc:sldChg chg="add del">
        <pc:chgData name="Bob Ward" userId="6da7c2dd-8e2e-469f-a216-c384312e2a2d" providerId="ADAL" clId="{CC07BEAC-85A7-44E0-BC28-578FC3DF3703}" dt="2019-01-21T15:11:29.853" v="199" actId="2696"/>
        <pc:sldMkLst>
          <pc:docMk/>
          <pc:sldMk cId="2459847397" sldId="4684"/>
        </pc:sldMkLst>
      </pc:sldChg>
      <pc:sldChg chg="addSp modSp add">
        <pc:chgData name="Bob Ward" userId="6da7c2dd-8e2e-469f-a216-c384312e2a2d" providerId="ADAL" clId="{CC07BEAC-85A7-44E0-BC28-578FC3DF3703}" dt="2019-02-19T21:14:02.719" v="7142" actId="1076"/>
        <pc:sldMkLst>
          <pc:docMk/>
          <pc:sldMk cId="863116531" sldId="4685"/>
        </pc:sldMkLst>
        <pc:spChg chg="mod">
          <ac:chgData name="Bob Ward" userId="6da7c2dd-8e2e-469f-a216-c384312e2a2d" providerId="ADAL" clId="{CC07BEAC-85A7-44E0-BC28-578FC3DF3703}" dt="2019-02-19T21:14:02.719" v="7142" actId="1076"/>
          <ac:spMkLst>
            <pc:docMk/>
            <pc:sldMk cId="863116531" sldId="4685"/>
            <ac:spMk id="2" creationId="{39DC31C2-8E64-4E6B-BEF4-5E8D510C4D6F}"/>
          </ac:spMkLst>
        </pc:spChg>
        <pc:graphicFrameChg chg="add mod">
          <ac:chgData name="Bob Ward" userId="6da7c2dd-8e2e-469f-a216-c384312e2a2d" providerId="ADAL" clId="{CC07BEAC-85A7-44E0-BC28-578FC3DF3703}" dt="2019-01-21T23:20:08.377" v="1116"/>
          <ac:graphicFrameMkLst>
            <pc:docMk/>
            <pc:sldMk cId="863116531" sldId="4685"/>
            <ac:graphicFrameMk id="4" creationId="{EA9A1CEE-F5DA-407A-8579-C1702D65B552}"/>
          </ac:graphicFrameMkLst>
        </pc:graphicFrameChg>
      </pc:sldChg>
      <pc:sldChg chg="addSp delSp modSp add modAnim">
        <pc:chgData name="Bob Ward" userId="6da7c2dd-8e2e-469f-a216-c384312e2a2d" providerId="ADAL" clId="{CC07BEAC-85A7-44E0-BC28-578FC3DF3703}" dt="2019-02-23T19:47:56.299" v="18322"/>
        <pc:sldMkLst>
          <pc:docMk/>
          <pc:sldMk cId="3314051149" sldId="4686"/>
        </pc:sldMkLst>
        <pc:spChg chg="mod">
          <ac:chgData name="Bob Ward" userId="6da7c2dd-8e2e-469f-a216-c384312e2a2d" providerId="ADAL" clId="{CC07BEAC-85A7-44E0-BC28-578FC3DF3703}" dt="2019-01-22T00:04:22.313" v="1885"/>
          <ac:spMkLst>
            <pc:docMk/>
            <pc:sldMk cId="3314051149" sldId="4686"/>
            <ac:spMk id="3" creationId="{2E481EB0-37E1-4064-8040-44D1585F2EFC}"/>
          </ac:spMkLst>
        </pc:spChg>
        <pc:spChg chg="add mod">
          <ac:chgData name="Bob Ward" userId="6da7c2dd-8e2e-469f-a216-c384312e2a2d" providerId="ADAL" clId="{CC07BEAC-85A7-44E0-BC28-578FC3DF3703}" dt="2019-02-21T04:21:32.425" v="14989" actId="1076"/>
          <ac:spMkLst>
            <pc:docMk/>
            <pc:sldMk cId="3314051149" sldId="4686"/>
            <ac:spMk id="4" creationId="{7CA8DF96-DDDC-4191-80BA-36B5882A9897}"/>
          </ac:spMkLst>
        </pc:spChg>
        <pc:spChg chg="add mod">
          <ac:chgData name="Bob Ward" userId="6da7c2dd-8e2e-469f-a216-c384312e2a2d" providerId="ADAL" clId="{CC07BEAC-85A7-44E0-BC28-578FC3DF3703}" dt="2019-02-21T04:21:06.752" v="14984" actId="1076"/>
          <ac:spMkLst>
            <pc:docMk/>
            <pc:sldMk cId="3314051149" sldId="4686"/>
            <ac:spMk id="6" creationId="{E42D8F96-3F1D-49A2-8E65-4501ABAD3F0E}"/>
          </ac:spMkLst>
        </pc:spChg>
        <pc:graphicFrameChg chg="add del mod">
          <ac:chgData name="Bob Ward" userId="6da7c2dd-8e2e-469f-a216-c384312e2a2d" providerId="ADAL" clId="{CC07BEAC-85A7-44E0-BC28-578FC3DF3703}" dt="2019-02-21T03:50:33.180" v="14862" actId="478"/>
          <ac:graphicFrameMkLst>
            <pc:docMk/>
            <pc:sldMk cId="3314051149" sldId="4686"/>
            <ac:graphicFrameMk id="3" creationId="{C9DC7522-79B4-472C-9460-39A61DC4929F}"/>
          </ac:graphicFrameMkLst>
        </pc:graphicFrameChg>
        <pc:graphicFrameChg chg="add mod">
          <ac:chgData name="Bob Ward" userId="6da7c2dd-8e2e-469f-a216-c384312e2a2d" providerId="ADAL" clId="{CC07BEAC-85A7-44E0-BC28-578FC3DF3703}" dt="2019-02-21T04:21:28.313" v="14988" actId="1076"/>
          <ac:graphicFrameMkLst>
            <pc:docMk/>
            <pc:sldMk cId="3314051149" sldId="4686"/>
            <ac:graphicFrameMk id="5" creationId="{88870884-CE2E-435A-9DD6-8CFCEBE3F9B5}"/>
          </ac:graphicFrameMkLst>
        </pc:graphicFrameChg>
        <pc:graphicFrameChg chg="add del">
          <ac:chgData name="Bob Ward" userId="6da7c2dd-8e2e-469f-a216-c384312e2a2d" providerId="ADAL" clId="{CC07BEAC-85A7-44E0-BC28-578FC3DF3703}" dt="2019-01-22T00:06:08.008" v="1935"/>
          <ac:graphicFrameMkLst>
            <pc:docMk/>
            <pc:sldMk cId="3314051149" sldId="4686"/>
            <ac:graphicFrameMk id="6" creationId="{CC82DB18-A8F9-4C23-997E-D27AE5979B25}"/>
          </ac:graphicFrameMkLst>
        </pc:graphicFrameChg>
        <pc:picChg chg="add mod">
          <ac:chgData name="Bob Ward" userId="6da7c2dd-8e2e-469f-a216-c384312e2a2d" providerId="ADAL" clId="{CC07BEAC-85A7-44E0-BC28-578FC3DF3703}" dt="2019-02-21T04:11:51.033" v="14976" actId="1076"/>
          <ac:picMkLst>
            <pc:docMk/>
            <pc:sldMk cId="3314051149" sldId="4686"/>
            <ac:picMk id="7" creationId="{234D664B-741C-4BEE-9327-FE7E131D31C9}"/>
          </ac:picMkLst>
        </pc:picChg>
      </pc:sldChg>
      <pc:sldChg chg="addSp delSp modSp add modAnim">
        <pc:chgData name="Bob Ward" userId="6da7c2dd-8e2e-469f-a216-c384312e2a2d" providerId="ADAL" clId="{CC07BEAC-85A7-44E0-BC28-578FC3DF3703}" dt="2019-02-24T15:58:44.895" v="18703" actId="1582"/>
        <pc:sldMkLst>
          <pc:docMk/>
          <pc:sldMk cId="43331595" sldId="4687"/>
        </pc:sldMkLst>
        <pc:spChg chg="mod">
          <ac:chgData name="Bob Ward" userId="6da7c2dd-8e2e-469f-a216-c384312e2a2d" providerId="ADAL" clId="{CC07BEAC-85A7-44E0-BC28-578FC3DF3703}" dt="2019-02-22T22:18:40.456" v="17496" actId="1076"/>
          <ac:spMkLst>
            <pc:docMk/>
            <pc:sldMk cId="43331595" sldId="4687"/>
            <ac:spMk id="2" creationId="{3FBE4E4F-F043-4680-BF2D-3F009CF786DA}"/>
          </ac:spMkLst>
        </pc:spChg>
        <pc:spChg chg="del">
          <ac:chgData name="Bob Ward" userId="6da7c2dd-8e2e-469f-a216-c384312e2a2d" providerId="ADAL" clId="{CC07BEAC-85A7-44E0-BC28-578FC3DF3703}" dt="2019-02-21T04:22:18.396" v="15008" actId="478"/>
          <ac:spMkLst>
            <pc:docMk/>
            <pc:sldMk cId="43331595" sldId="4687"/>
            <ac:spMk id="3" creationId="{0B5BFF90-8E1C-44F0-965C-4C6961762E2A}"/>
          </ac:spMkLst>
        </pc:spChg>
        <pc:spChg chg="add del mod">
          <ac:chgData name="Bob Ward" userId="6da7c2dd-8e2e-469f-a216-c384312e2a2d" providerId="ADAL" clId="{CC07BEAC-85A7-44E0-BC28-578FC3DF3703}" dt="2019-02-21T04:22:20.781" v="15009" actId="478"/>
          <ac:spMkLst>
            <pc:docMk/>
            <pc:sldMk cId="43331595" sldId="4687"/>
            <ac:spMk id="5" creationId="{7C8A26FD-09D3-41CE-896C-A4385F222F6A}"/>
          </ac:spMkLst>
        </pc:spChg>
        <pc:spChg chg="add mod">
          <ac:chgData name="Bob Ward" userId="6da7c2dd-8e2e-469f-a216-c384312e2a2d" providerId="ADAL" clId="{CC07BEAC-85A7-44E0-BC28-578FC3DF3703}" dt="2019-02-23T17:58:54.590" v="17525" actId="1076"/>
          <ac:spMkLst>
            <pc:docMk/>
            <pc:sldMk cId="43331595" sldId="4687"/>
            <ac:spMk id="6" creationId="{DFA8BC7B-07E0-46E4-89D7-1D0002121CDC}"/>
          </ac:spMkLst>
        </pc:spChg>
        <pc:spChg chg="add mod">
          <ac:chgData name="Bob Ward" userId="6da7c2dd-8e2e-469f-a216-c384312e2a2d" providerId="ADAL" clId="{CC07BEAC-85A7-44E0-BC28-578FC3DF3703}" dt="2019-02-23T17:57:24.429" v="17507" actId="1076"/>
          <ac:spMkLst>
            <pc:docMk/>
            <pc:sldMk cId="43331595" sldId="4687"/>
            <ac:spMk id="7" creationId="{69F8221C-BE4C-4E6A-B3D4-894DFA162F05}"/>
          </ac:spMkLst>
        </pc:spChg>
        <pc:spChg chg="add mod">
          <ac:chgData name="Bob Ward" userId="6da7c2dd-8e2e-469f-a216-c384312e2a2d" providerId="ADAL" clId="{CC07BEAC-85A7-44E0-BC28-578FC3DF3703}" dt="2019-02-23T17:57:51.114" v="17516" actId="1076"/>
          <ac:spMkLst>
            <pc:docMk/>
            <pc:sldMk cId="43331595" sldId="4687"/>
            <ac:spMk id="8" creationId="{4E217E1E-C86C-49ED-85AF-EC8CB66290DE}"/>
          </ac:spMkLst>
        </pc:spChg>
        <pc:spChg chg="add mod">
          <ac:chgData name="Bob Ward" userId="6da7c2dd-8e2e-469f-a216-c384312e2a2d" providerId="ADAL" clId="{CC07BEAC-85A7-44E0-BC28-578FC3DF3703}" dt="2019-02-23T17:59:31.349" v="17527" actId="207"/>
          <ac:spMkLst>
            <pc:docMk/>
            <pc:sldMk cId="43331595" sldId="4687"/>
            <ac:spMk id="9" creationId="{BB76824A-34D0-4E04-81C2-C9CF52EE5496}"/>
          </ac:spMkLst>
        </pc:spChg>
        <pc:spChg chg="add mod">
          <ac:chgData name="Bob Ward" userId="6da7c2dd-8e2e-469f-a216-c384312e2a2d" providerId="ADAL" clId="{CC07BEAC-85A7-44E0-BC28-578FC3DF3703}" dt="2019-02-23T17:59:31.349" v="17527" actId="207"/>
          <ac:spMkLst>
            <pc:docMk/>
            <pc:sldMk cId="43331595" sldId="4687"/>
            <ac:spMk id="11" creationId="{2878DF6D-3469-424E-B0EA-349C753B684F}"/>
          </ac:spMkLst>
        </pc:spChg>
        <pc:spChg chg="add mod">
          <ac:chgData name="Bob Ward" userId="6da7c2dd-8e2e-469f-a216-c384312e2a2d" providerId="ADAL" clId="{CC07BEAC-85A7-44E0-BC28-578FC3DF3703}" dt="2019-02-22T22:13:47.231" v="17293" actId="20577"/>
          <ac:spMkLst>
            <pc:docMk/>
            <pc:sldMk cId="43331595" sldId="4687"/>
            <ac:spMk id="12" creationId="{338163E6-7809-4A78-BFED-C749FFA4254C}"/>
          </ac:spMkLst>
        </pc:spChg>
        <pc:spChg chg="add mod">
          <ac:chgData name="Bob Ward" userId="6da7c2dd-8e2e-469f-a216-c384312e2a2d" providerId="ADAL" clId="{CC07BEAC-85A7-44E0-BC28-578FC3DF3703}" dt="2019-02-23T18:00:05.047" v="17531" actId="208"/>
          <ac:spMkLst>
            <pc:docMk/>
            <pc:sldMk cId="43331595" sldId="4687"/>
            <ac:spMk id="17" creationId="{87BCCC90-CA43-4303-89C6-DA22DC59C3EB}"/>
          </ac:spMkLst>
        </pc:spChg>
        <pc:spChg chg="add mod">
          <ac:chgData name="Bob Ward" userId="6da7c2dd-8e2e-469f-a216-c384312e2a2d" providerId="ADAL" clId="{CC07BEAC-85A7-44E0-BC28-578FC3DF3703}" dt="2019-02-23T18:00:08.812" v="17532" actId="208"/>
          <ac:spMkLst>
            <pc:docMk/>
            <pc:sldMk cId="43331595" sldId="4687"/>
            <ac:spMk id="18" creationId="{6F9992A8-8DED-470C-83EE-0ED241B93C74}"/>
          </ac:spMkLst>
        </pc:spChg>
        <pc:spChg chg="add mod">
          <ac:chgData name="Bob Ward" userId="6da7c2dd-8e2e-469f-a216-c384312e2a2d" providerId="ADAL" clId="{CC07BEAC-85A7-44E0-BC28-578FC3DF3703}" dt="2019-02-22T22:13:56.155" v="17309" actId="1076"/>
          <ac:spMkLst>
            <pc:docMk/>
            <pc:sldMk cId="43331595" sldId="4687"/>
            <ac:spMk id="20" creationId="{E11030E0-AE92-458D-80D7-0B92A6756540}"/>
          </ac:spMkLst>
        </pc:spChg>
        <pc:spChg chg="add mod">
          <ac:chgData name="Bob Ward" userId="6da7c2dd-8e2e-469f-a216-c384312e2a2d" providerId="ADAL" clId="{CC07BEAC-85A7-44E0-BC28-578FC3DF3703}" dt="2019-02-23T17:59:39.869" v="17528" actId="207"/>
          <ac:spMkLst>
            <pc:docMk/>
            <pc:sldMk cId="43331595" sldId="4687"/>
            <ac:spMk id="22" creationId="{9627208B-ABC6-4545-8F9E-3AA594DAD941}"/>
          </ac:spMkLst>
        </pc:spChg>
        <pc:spChg chg="add del mod">
          <ac:chgData name="Bob Ward" userId="6da7c2dd-8e2e-469f-a216-c384312e2a2d" providerId="ADAL" clId="{CC07BEAC-85A7-44E0-BC28-578FC3DF3703}" dt="2019-02-22T22:15:43.204" v="17430" actId="478"/>
          <ac:spMkLst>
            <pc:docMk/>
            <pc:sldMk cId="43331595" sldId="4687"/>
            <ac:spMk id="23" creationId="{4D73AE4E-E901-473E-8DDE-07C1D77C76B9}"/>
          </ac:spMkLst>
        </pc:spChg>
        <pc:spChg chg="add mod">
          <ac:chgData name="Bob Ward" userId="6da7c2dd-8e2e-469f-a216-c384312e2a2d" providerId="ADAL" clId="{CC07BEAC-85A7-44E0-BC28-578FC3DF3703}" dt="2019-02-23T17:59:39.869" v="17528" actId="207"/>
          <ac:spMkLst>
            <pc:docMk/>
            <pc:sldMk cId="43331595" sldId="4687"/>
            <ac:spMk id="24" creationId="{101F376A-ED84-42CC-B886-F3FB9FF224EA}"/>
          </ac:spMkLst>
        </pc:spChg>
        <pc:spChg chg="add mod">
          <ac:chgData name="Bob Ward" userId="6da7c2dd-8e2e-469f-a216-c384312e2a2d" providerId="ADAL" clId="{CC07BEAC-85A7-44E0-BC28-578FC3DF3703}" dt="2019-02-23T17:59:58.225" v="17530" actId="208"/>
          <ac:spMkLst>
            <pc:docMk/>
            <pc:sldMk cId="43331595" sldId="4687"/>
            <ac:spMk id="38" creationId="{DB20ADF1-F6F0-48C9-91EE-8BFF893BCB5F}"/>
          </ac:spMkLst>
        </pc:spChg>
        <pc:spChg chg="add del mod">
          <ac:chgData name="Bob Ward" userId="6da7c2dd-8e2e-469f-a216-c384312e2a2d" providerId="ADAL" clId="{CC07BEAC-85A7-44E0-BC28-578FC3DF3703}" dt="2019-02-22T22:17:22.100" v="17451" actId="478"/>
          <ac:spMkLst>
            <pc:docMk/>
            <pc:sldMk cId="43331595" sldId="4687"/>
            <ac:spMk id="39" creationId="{F793B243-E514-426B-B29D-6807D4063EB4}"/>
          </ac:spMkLst>
        </pc:spChg>
        <pc:spChg chg="add mod">
          <ac:chgData name="Bob Ward" userId="6da7c2dd-8e2e-469f-a216-c384312e2a2d" providerId="ADAL" clId="{CC07BEAC-85A7-44E0-BC28-578FC3DF3703}" dt="2019-02-23T17:59:47.580" v="17529" actId="207"/>
          <ac:spMkLst>
            <pc:docMk/>
            <pc:sldMk cId="43331595" sldId="4687"/>
            <ac:spMk id="40" creationId="{7E3A177F-32DB-4E8E-B1C6-655819444B0B}"/>
          </ac:spMkLst>
        </pc:spChg>
        <pc:spChg chg="add mod">
          <ac:chgData name="Bob Ward" userId="6da7c2dd-8e2e-469f-a216-c384312e2a2d" providerId="ADAL" clId="{CC07BEAC-85A7-44E0-BC28-578FC3DF3703}" dt="2019-02-22T22:18:33.663" v="17495" actId="20577"/>
          <ac:spMkLst>
            <pc:docMk/>
            <pc:sldMk cId="43331595" sldId="4687"/>
            <ac:spMk id="48" creationId="{BEFC858A-5243-4DC0-B5FB-175194B6CDD6}"/>
          </ac:spMkLst>
        </pc:spChg>
        <pc:spChg chg="add mod">
          <ac:chgData name="Bob Ward" userId="6da7c2dd-8e2e-469f-a216-c384312e2a2d" providerId="ADAL" clId="{CC07BEAC-85A7-44E0-BC28-578FC3DF3703}" dt="2019-02-23T17:57:19.584" v="17505" actId="1076"/>
          <ac:spMkLst>
            <pc:docMk/>
            <pc:sldMk cId="43331595" sldId="4687"/>
            <ac:spMk id="49" creationId="{8E1D3DF0-9F59-4A93-90E2-3313C2114F52}"/>
          </ac:spMkLst>
        </pc:spChg>
        <pc:spChg chg="add mod">
          <ac:chgData name="Bob Ward" userId="6da7c2dd-8e2e-469f-a216-c384312e2a2d" providerId="ADAL" clId="{CC07BEAC-85A7-44E0-BC28-578FC3DF3703}" dt="2019-02-23T17:57:38.397" v="17511" actId="1076"/>
          <ac:spMkLst>
            <pc:docMk/>
            <pc:sldMk cId="43331595" sldId="4687"/>
            <ac:spMk id="50" creationId="{2645C459-DF5E-4603-A691-FFB676F284AC}"/>
          </ac:spMkLst>
        </pc:spChg>
        <pc:spChg chg="add mod">
          <ac:chgData name="Bob Ward" userId="6da7c2dd-8e2e-469f-a216-c384312e2a2d" providerId="ADAL" clId="{CC07BEAC-85A7-44E0-BC28-578FC3DF3703}" dt="2019-02-22T22:17:58.120" v="17457" actId="1076"/>
          <ac:spMkLst>
            <pc:docMk/>
            <pc:sldMk cId="43331595" sldId="4687"/>
            <ac:spMk id="1030" creationId="{B0273DF2-C1CD-406C-9375-CDC3CBBC5953}"/>
          </ac:spMkLst>
        </pc:spChg>
        <pc:picChg chg="add mod">
          <ac:chgData name="Bob Ward" userId="6da7c2dd-8e2e-469f-a216-c384312e2a2d" providerId="ADAL" clId="{CC07BEAC-85A7-44E0-BC28-578FC3DF3703}" dt="2019-02-22T22:11:15.398" v="17166" actId="1076"/>
          <ac:picMkLst>
            <pc:docMk/>
            <pc:sldMk cId="43331595" sldId="4687"/>
            <ac:picMk id="1026" creationId="{33036E6B-F3DA-4559-A6FC-0845399CD255}"/>
          </ac:picMkLst>
        </pc:picChg>
        <pc:cxnChg chg="add mod">
          <ac:chgData name="Bob Ward" userId="6da7c2dd-8e2e-469f-a216-c384312e2a2d" providerId="ADAL" clId="{CC07BEAC-85A7-44E0-BC28-578FC3DF3703}" dt="2019-02-23T17:57:22.625" v="17506" actId="14100"/>
          <ac:cxnSpMkLst>
            <pc:docMk/>
            <pc:sldMk cId="43331595" sldId="4687"/>
            <ac:cxnSpMk id="4" creationId="{E0E12DBF-9447-4562-9063-66E37B0BB7B7}"/>
          </ac:cxnSpMkLst>
        </pc:cxnChg>
        <pc:cxnChg chg="add mod">
          <ac:chgData name="Bob Ward" userId="6da7c2dd-8e2e-469f-a216-c384312e2a2d" providerId="ADAL" clId="{CC07BEAC-85A7-44E0-BC28-578FC3DF3703}" dt="2019-02-22T22:12:52.805" v="17245" actId="14100"/>
          <ac:cxnSpMkLst>
            <pc:docMk/>
            <pc:sldMk cId="43331595" sldId="4687"/>
            <ac:cxnSpMk id="10" creationId="{A42C07AE-BB79-485D-8FEA-667983841A86}"/>
          </ac:cxnSpMkLst>
        </pc:cxnChg>
        <pc:cxnChg chg="add mod">
          <ac:chgData name="Bob Ward" userId="6da7c2dd-8e2e-469f-a216-c384312e2a2d" providerId="ADAL" clId="{CC07BEAC-85A7-44E0-BC28-578FC3DF3703}" dt="2019-02-22T22:13:20.520" v="17253" actId="14100"/>
          <ac:cxnSpMkLst>
            <pc:docMk/>
            <pc:sldMk cId="43331595" sldId="4687"/>
            <ac:cxnSpMk id="19" creationId="{B12BFF7E-BD53-4B20-A78C-E55B181FF1B1}"/>
          </ac:cxnSpMkLst>
        </pc:cxnChg>
        <pc:cxnChg chg="add del mod">
          <ac:chgData name="Bob Ward" userId="6da7c2dd-8e2e-469f-a216-c384312e2a2d" providerId="ADAL" clId="{CC07BEAC-85A7-44E0-BC28-578FC3DF3703}" dt="2019-02-22T22:16:40.789" v="17437" actId="478"/>
          <ac:cxnSpMkLst>
            <pc:docMk/>
            <pc:sldMk cId="43331595" sldId="4687"/>
            <ac:cxnSpMk id="26" creationId="{5C825B91-2809-41EA-B5AA-81FC16560FF5}"/>
          </ac:cxnSpMkLst>
        </pc:cxnChg>
        <pc:cxnChg chg="add del mod">
          <ac:chgData name="Bob Ward" userId="6da7c2dd-8e2e-469f-a216-c384312e2a2d" providerId="ADAL" clId="{CC07BEAC-85A7-44E0-BC28-578FC3DF3703}" dt="2019-02-22T22:17:26.496" v="17452" actId="478"/>
          <ac:cxnSpMkLst>
            <pc:docMk/>
            <pc:sldMk cId="43331595" sldId="4687"/>
            <ac:cxnSpMk id="28" creationId="{F2C1844F-6D35-46FA-BD56-0EF40B5AAAAE}"/>
          </ac:cxnSpMkLst>
        </pc:cxnChg>
        <pc:cxnChg chg="add mod">
          <ac:chgData name="Bob Ward" userId="6da7c2dd-8e2e-469f-a216-c384312e2a2d" providerId="ADAL" clId="{CC07BEAC-85A7-44E0-BC28-578FC3DF3703}" dt="2019-02-22T22:16:13.352" v="17433" actId="11529"/>
          <ac:cxnSpMkLst>
            <pc:docMk/>
            <pc:sldMk cId="43331595" sldId="4687"/>
            <ac:cxnSpMk id="30" creationId="{0EEC5918-006F-4BB4-A587-7A94F4D46FF8}"/>
          </ac:cxnSpMkLst>
        </pc:cxnChg>
        <pc:cxnChg chg="add mod">
          <ac:chgData name="Bob Ward" userId="6da7c2dd-8e2e-469f-a216-c384312e2a2d" providerId="ADAL" clId="{CC07BEAC-85A7-44E0-BC28-578FC3DF3703}" dt="2019-02-22T22:17:40.922" v="17454" actId="14100"/>
          <ac:cxnSpMkLst>
            <pc:docMk/>
            <pc:sldMk cId="43331595" sldId="4687"/>
            <ac:cxnSpMk id="36" creationId="{4D18C3C9-E473-46EE-A081-AD99E2FD2C4E}"/>
          </ac:cxnSpMkLst>
        </pc:cxnChg>
        <pc:cxnChg chg="add mod">
          <ac:chgData name="Bob Ward" userId="6da7c2dd-8e2e-469f-a216-c384312e2a2d" providerId="ADAL" clId="{CC07BEAC-85A7-44E0-BC28-578FC3DF3703}" dt="2019-02-24T15:58:44.895" v="18703" actId="1582"/>
          <ac:cxnSpMkLst>
            <pc:docMk/>
            <pc:sldMk cId="43331595" sldId="4687"/>
            <ac:cxnSpMk id="46" creationId="{26084345-1D4B-40D5-BC02-8B7F75354668}"/>
          </ac:cxnSpMkLst>
        </pc:cxnChg>
        <pc:cxnChg chg="add mod">
          <ac:chgData name="Bob Ward" userId="6da7c2dd-8e2e-469f-a216-c384312e2a2d" providerId="ADAL" clId="{CC07BEAC-85A7-44E0-BC28-578FC3DF3703}" dt="2019-02-23T17:57:40.848" v="17512" actId="14100"/>
          <ac:cxnSpMkLst>
            <pc:docMk/>
            <pc:sldMk cId="43331595" sldId="4687"/>
            <ac:cxnSpMk id="52" creationId="{0CB6EB0C-A31A-43DF-B9C7-2E83223EA2BA}"/>
          </ac:cxnSpMkLst>
        </pc:cxnChg>
        <pc:cxnChg chg="add mod">
          <ac:chgData name="Bob Ward" userId="6da7c2dd-8e2e-469f-a216-c384312e2a2d" providerId="ADAL" clId="{CC07BEAC-85A7-44E0-BC28-578FC3DF3703}" dt="2019-02-23T17:58:58.998" v="17526" actId="14100"/>
          <ac:cxnSpMkLst>
            <pc:docMk/>
            <pc:sldMk cId="43331595" sldId="4687"/>
            <ac:cxnSpMk id="55" creationId="{43346EE2-CB19-4EE9-8D37-A02DA3996C83}"/>
          </ac:cxnSpMkLst>
        </pc:cxnChg>
        <pc:cxnChg chg="add mod">
          <ac:chgData name="Bob Ward" userId="6da7c2dd-8e2e-469f-a216-c384312e2a2d" providerId="ADAL" clId="{CC07BEAC-85A7-44E0-BC28-578FC3DF3703}" dt="2019-02-23T17:58:36.911" v="17523" actId="14100"/>
          <ac:cxnSpMkLst>
            <pc:docMk/>
            <pc:sldMk cId="43331595" sldId="4687"/>
            <ac:cxnSpMk id="57" creationId="{3AB6EBEC-BD8A-4CA1-838A-343C7F3C851D}"/>
          </ac:cxnSpMkLst>
        </pc:cxnChg>
        <pc:cxnChg chg="add del mod">
          <ac:chgData name="Bob Ward" userId="6da7c2dd-8e2e-469f-a216-c384312e2a2d" providerId="ADAL" clId="{CC07BEAC-85A7-44E0-BC28-578FC3DF3703}" dt="2019-02-22T22:16:30.265" v="17436" actId="478"/>
          <ac:cxnSpMkLst>
            <pc:docMk/>
            <pc:sldMk cId="43331595" sldId="4687"/>
            <ac:cxnSpMk id="1024" creationId="{FC537FFC-775E-4ABB-84AF-04E2E8BBF91F}"/>
          </ac:cxnSpMkLst>
        </pc:cxnChg>
        <pc:cxnChg chg="add mod">
          <ac:chgData name="Bob Ward" userId="6da7c2dd-8e2e-469f-a216-c384312e2a2d" providerId="ADAL" clId="{CC07BEAC-85A7-44E0-BC28-578FC3DF3703}" dt="2019-02-22T22:16:49.803" v="17438" actId="11529"/>
          <ac:cxnSpMkLst>
            <pc:docMk/>
            <pc:sldMk cId="43331595" sldId="4687"/>
            <ac:cxnSpMk id="1027" creationId="{A90C4B6B-303C-4034-AD65-F47F9AA45FAA}"/>
          </ac:cxnSpMkLst>
        </pc:cxnChg>
        <pc:cxnChg chg="add mod">
          <ac:chgData name="Bob Ward" userId="6da7c2dd-8e2e-469f-a216-c384312e2a2d" providerId="ADAL" clId="{CC07BEAC-85A7-44E0-BC28-578FC3DF3703}" dt="2019-02-24T15:58:44.895" v="18703" actId="1582"/>
          <ac:cxnSpMkLst>
            <pc:docMk/>
            <pc:sldMk cId="43331595" sldId="4687"/>
            <ac:cxnSpMk id="1032" creationId="{A6D55AF7-33A1-4CB9-B2F9-3A4E0AA4B09A}"/>
          </ac:cxnSpMkLst>
        </pc:cxnChg>
      </pc:sldChg>
      <pc:sldChg chg="addSp modSp add modAnim">
        <pc:chgData name="Bob Ward" userId="6da7c2dd-8e2e-469f-a216-c384312e2a2d" providerId="ADAL" clId="{CC07BEAC-85A7-44E0-BC28-578FC3DF3703}" dt="2019-02-23T19:50:19.694" v="18330"/>
        <pc:sldMkLst>
          <pc:docMk/>
          <pc:sldMk cId="1808960687" sldId="4688"/>
        </pc:sldMkLst>
        <pc:spChg chg="mod">
          <ac:chgData name="Bob Ward" userId="6da7c2dd-8e2e-469f-a216-c384312e2a2d" providerId="ADAL" clId="{CC07BEAC-85A7-44E0-BC28-578FC3DF3703}" dt="2019-02-19T21:14:46.621" v="7153" actId="1076"/>
          <ac:spMkLst>
            <pc:docMk/>
            <pc:sldMk cId="1808960687" sldId="4688"/>
            <ac:spMk id="2" creationId="{9C886538-4736-4174-9D45-00834D141968}"/>
          </ac:spMkLst>
        </pc:spChg>
        <pc:spChg chg="mod">
          <ac:chgData name="Bob Ward" userId="6da7c2dd-8e2e-469f-a216-c384312e2a2d" providerId="ADAL" clId="{CC07BEAC-85A7-44E0-BC28-578FC3DF3703}" dt="2019-02-19T22:47:13.270" v="7801" actId="207"/>
          <ac:spMkLst>
            <pc:docMk/>
            <pc:sldMk cId="1808960687" sldId="4688"/>
            <ac:spMk id="3" creationId="{39CDF79B-C37B-496F-9F6B-99A3CABC3DD9}"/>
          </ac:spMkLst>
        </pc:spChg>
        <pc:spChg chg="add mod">
          <ac:chgData name="Bob Ward" userId="6da7c2dd-8e2e-469f-a216-c384312e2a2d" providerId="ADAL" clId="{CC07BEAC-85A7-44E0-BC28-578FC3DF3703}" dt="2019-02-13T20:50:31.815" v="2935" actId="1582"/>
          <ac:spMkLst>
            <pc:docMk/>
            <pc:sldMk cId="1808960687" sldId="4688"/>
            <ac:spMk id="6" creationId="{0975F6C6-09ED-410E-9E3A-CA345BFFCBEE}"/>
          </ac:spMkLst>
        </pc:spChg>
        <pc:graphicFrameChg chg="add mod">
          <ac:chgData name="Bob Ward" userId="6da7c2dd-8e2e-469f-a216-c384312e2a2d" providerId="ADAL" clId="{CC07BEAC-85A7-44E0-BC28-578FC3DF3703}" dt="2019-01-21T23:56:54.893" v="1818" actId="1076"/>
          <ac:graphicFrameMkLst>
            <pc:docMk/>
            <pc:sldMk cId="1808960687" sldId="4688"/>
            <ac:graphicFrameMk id="4" creationId="{70D06CC2-37E7-45D1-98CE-4474C24F8CD8}"/>
          </ac:graphicFrameMkLst>
        </pc:graphicFrameChg>
        <pc:graphicFrameChg chg="add mod">
          <ac:chgData name="Bob Ward" userId="6da7c2dd-8e2e-469f-a216-c384312e2a2d" providerId="ADAL" clId="{CC07BEAC-85A7-44E0-BC28-578FC3DF3703}" dt="2019-01-22T00:03:47.657" v="1883" actId="20577"/>
          <ac:graphicFrameMkLst>
            <pc:docMk/>
            <pc:sldMk cId="1808960687" sldId="4688"/>
            <ac:graphicFrameMk id="5" creationId="{DED38AEA-3BE5-473E-80B9-40C12A91D98D}"/>
          </ac:graphicFrameMkLst>
        </pc:graphicFrameChg>
      </pc:sldChg>
      <pc:sldChg chg="addSp delSp modSp add ord delAnim modAnim">
        <pc:chgData name="Bob Ward" userId="6da7c2dd-8e2e-469f-a216-c384312e2a2d" providerId="ADAL" clId="{CC07BEAC-85A7-44E0-BC28-578FC3DF3703}" dt="2019-02-28T12:01:03.204" v="19026" actId="478"/>
        <pc:sldMkLst>
          <pc:docMk/>
          <pc:sldMk cId="2247991029" sldId="4689"/>
        </pc:sldMkLst>
        <pc:spChg chg="mod">
          <ac:chgData name="Bob Ward" userId="6da7c2dd-8e2e-469f-a216-c384312e2a2d" providerId="ADAL" clId="{CC07BEAC-85A7-44E0-BC28-578FC3DF3703}" dt="2019-02-21T01:45:03.492" v="12187" actId="1076"/>
          <ac:spMkLst>
            <pc:docMk/>
            <pc:sldMk cId="2247991029" sldId="4689"/>
            <ac:spMk id="2" creationId="{BB06D616-A928-450B-B4C1-501792403483}"/>
          </ac:spMkLst>
        </pc:spChg>
        <pc:spChg chg="mod">
          <ac:chgData name="Bob Ward" userId="6da7c2dd-8e2e-469f-a216-c384312e2a2d" providerId="ADAL" clId="{CC07BEAC-85A7-44E0-BC28-578FC3DF3703}" dt="2019-01-22T00:19:39.169" v="2307"/>
          <ac:spMkLst>
            <pc:docMk/>
            <pc:sldMk cId="2247991029" sldId="4689"/>
            <ac:spMk id="3" creationId="{2E481EB0-37E1-4064-8040-44D1585F2EFC}"/>
          </ac:spMkLst>
        </pc:spChg>
        <pc:spChg chg="add mod">
          <ac:chgData name="Bob Ward" userId="6da7c2dd-8e2e-469f-a216-c384312e2a2d" providerId="ADAL" clId="{CC07BEAC-85A7-44E0-BC28-578FC3DF3703}" dt="2019-02-21T04:22:04.086" v="15007" actId="6549"/>
          <ac:spMkLst>
            <pc:docMk/>
            <pc:sldMk cId="2247991029" sldId="4689"/>
            <ac:spMk id="4" creationId="{A8242765-A8D1-40E8-BB41-DEBF2D96353C}"/>
          </ac:spMkLst>
        </pc:spChg>
        <pc:spChg chg="add mod">
          <ac:chgData name="Bob Ward" userId="6da7c2dd-8e2e-469f-a216-c384312e2a2d" providerId="ADAL" clId="{CC07BEAC-85A7-44E0-BC28-578FC3DF3703}" dt="2019-02-13T20:48:44.884" v="2923" actId="1076"/>
          <ac:spMkLst>
            <pc:docMk/>
            <pc:sldMk cId="2247991029" sldId="4689"/>
            <ac:spMk id="17" creationId="{969B3A57-BDD7-4640-823C-EF0DA391F127}"/>
          </ac:spMkLst>
        </pc:spChg>
        <pc:spChg chg="add mod">
          <ac:chgData name="Bob Ward" userId="6da7c2dd-8e2e-469f-a216-c384312e2a2d" providerId="ADAL" clId="{CC07BEAC-85A7-44E0-BC28-578FC3DF3703}" dt="2019-02-13T20:48:44.884" v="2923" actId="1076"/>
          <ac:spMkLst>
            <pc:docMk/>
            <pc:sldMk cId="2247991029" sldId="4689"/>
            <ac:spMk id="18" creationId="{AC875067-6E5B-4BA6-9040-3C23457B4ABB}"/>
          </ac:spMkLst>
        </pc:spChg>
        <pc:spChg chg="add mod">
          <ac:chgData name="Bob Ward" userId="6da7c2dd-8e2e-469f-a216-c384312e2a2d" providerId="ADAL" clId="{CC07BEAC-85A7-44E0-BC28-578FC3DF3703}" dt="2019-02-13T20:48:44.884" v="2923" actId="1076"/>
          <ac:spMkLst>
            <pc:docMk/>
            <pc:sldMk cId="2247991029" sldId="4689"/>
            <ac:spMk id="21" creationId="{DF09DCF5-3F23-49F7-904A-D667EA341707}"/>
          </ac:spMkLst>
        </pc:spChg>
        <pc:spChg chg="add mod">
          <ac:chgData name="Bob Ward" userId="6da7c2dd-8e2e-469f-a216-c384312e2a2d" providerId="ADAL" clId="{CC07BEAC-85A7-44E0-BC28-578FC3DF3703}" dt="2019-02-13T20:48:44.884" v="2923" actId="1076"/>
          <ac:spMkLst>
            <pc:docMk/>
            <pc:sldMk cId="2247991029" sldId="4689"/>
            <ac:spMk id="23" creationId="{21C1FB8D-CC85-4C61-A913-BB9F775C631A}"/>
          </ac:spMkLst>
        </pc:spChg>
        <pc:spChg chg="add mod">
          <ac:chgData name="Bob Ward" userId="6da7c2dd-8e2e-469f-a216-c384312e2a2d" providerId="ADAL" clId="{CC07BEAC-85A7-44E0-BC28-578FC3DF3703}" dt="2019-02-13T20:48:44.884" v="2923" actId="1076"/>
          <ac:spMkLst>
            <pc:docMk/>
            <pc:sldMk cId="2247991029" sldId="4689"/>
            <ac:spMk id="24" creationId="{48126318-057D-49A7-88CA-6E6B491340DD}"/>
          </ac:spMkLst>
        </pc:spChg>
        <pc:spChg chg="add mod">
          <ac:chgData name="Bob Ward" userId="6da7c2dd-8e2e-469f-a216-c384312e2a2d" providerId="ADAL" clId="{CC07BEAC-85A7-44E0-BC28-578FC3DF3703}" dt="2019-02-13T20:48:44.884" v="2923" actId="1076"/>
          <ac:spMkLst>
            <pc:docMk/>
            <pc:sldMk cId="2247991029" sldId="4689"/>
            <ac:spMk id="25" creationId="{9D92F06B-14B4-4241-BE69-CAC742C738E5}"/>
          </ac:spMkLst>
        </pc:spChg>
        <pc:spChg chg="add mod">
          <ac:chgData name="Bob Ward" userId="6da7c2dd-8e2e-469f-a216-c384312e2a2d" providerId="ADAL" clId="{CC07BEAC-85A7-44E0-BC28-578FC3DF3703}" dt="2019-02-13T20:48:44.884" v="2923" actId="1076"/>
          <ac:spMkLst>
            <pc:docMk/>
            <pc:sldMk cId="2247991029" sldId="4689"/>
            <ac:spMk id="30" creationId="{8009D427-6E19-4E93-AA37-AD1B922BFBDC}"/>
          </ac:spMkLst>
        </pc:spChg>
        <pc:spChg chg="add mod">
          <ac:chgData name="Bob Ward" userId="6da7c2dd-8e2e-469f-a216-c384312e2a2d" providerId="ADAL" clId="{CC07BEAC-85A7-44E0-BC28-578FC3DF3703}" dt="2019-02-13T20:48:44.884" v="2923" actId="1076"/>
          <ac:spMkLst>
            <pc:docMk/>
            <pc:sldMk cId="2247991029" sldId="4689"/>
            <ac:spMk id="31" creationId="{9F9B9F62-1FCA-4AC7-8EE1-A13E400B4C04}"/>
          </ac:spMkLst>
        </pc:spChg>
        <pc:spChg chg="add mod">
          <ac:chgData name="Bob Ward" userId="6da7c2dd-8e2e-469f-a216-c384312e2a2d" providerId="ADAL" clId="{CC07BEAC-85A7-44E0-BC28-578FC3DF3703}" dt="2019-02-13T20:48:44.884" v="2923" actId="1076"/>
          <ac:spMkLst>
            <pc:docMk/>
            <pc:sldMk cId="2247991029" sldId="4689"/>
            <ac:spMk id="32" creationId="{EBA399C5-500D-45E4-B85A-CE7B7501A1DF}"/>
          </ac:spMkLst>
        </pc:spChg>
        <pc:spChg chg="add mod">
          <ac:chgData name="Bob Ward" userId="6da7c2dd-8e2e-469f-a216-c384312e2a2d" providerId="ADAL" clId="{CC07BEAC-85A7-44E0-BC28-578FC3DF3703}" dt="2019-02-13T20:48:44.884" v="2923" actId="1076"/>
          <ac:spMkLst>
            <pc:docMk/>
            <pc:sldMk cId="2247991029" sldId="4689"/>
            <ac:spMk id="33" creationId="{52892F0B-8C0E-4F91-80ED-A49DB1FBBE21}"/>
          </ac:spMkLst>
        </pc:spChg>
        <pc:spChg chg="add mod">
          <ac:chgData name="Bob Ward" userId="6da7c2dd-8e2e-469f-a216-c384312e2a2d" providerId="ADAL" clId="{CC07BEAC-85A7-44E0-BC28-578FC3DF3703}" dt="2019-02-13T20:48:44.884" v="2923" actId="1076"/>
          <ac:spMkLst>
            <pc:docMk/>
            <pc:sldMk cId="2247991029" sldId="4689"/>
            <ac:spMk id="34" creationId="{81C84B40-1FB7-4CD7-B118-E115CE2DE3F7}"/>
          </ac:spMkLst>
        </pc:spChg>
        <pc:spChg chg="add mod">
          <ac:chgData name="Bob Ward" userId="6da7c2dd-8e2e-469f-a216-c384312e2a2d" providerId="ADAL" clId="{CC07BEAC-85A7-44E0-BC28-578FC3DF3703}" dt="2019-02-13T20:48:44.884" v="2923" actId="1076"/>
          <ac:spMkLst>
            <pc:docMk/>
            <pc:sldMk cId="2247991029" sldId="4689"/>
            <ac:spMk id="35" creationId="{B57F6A72-5D52-4AB8-965D-87DBE00DABCA}"/>
          </ac:spMkLst>
        </pc:spChg>
        <pc:spChg chg="add mod">
          <ac:chgData name="Bob Ward" userId="6da7c2dd-8e2e-469f-a216-c384312e2a2d" providerId="ADAL" clId="{CC07BEAC-85A7-44E0-BC28-578FC3DF3703}" dt="2019-02-13T20:48:44.884" v="2923" actId="1076"/>
          <ac:spMkLst>
            <pc:docMk/>
            <pc:sldMk cId="2247991029" sldId="4689"/>
            <ac:spMk id="36" creationId="{283BE658-19C0-4208-97EB-1923FDCD387B}"/>
          </ac:spMkLst>
        </pc:spChg>
        <pc:spChg chg="add mod">
          <ac:chgData name="Bob Ward" userId="6da7c2dd-8e2e-469f-a216-c384312e2a2d" providerId="ADAL" clId="{CC07BEAC-85A7-44E0-BC28-578FC3DF3703}" dt="2019-02-13T20:48:44.884" v="2923" actId="1076"/>
          <ac:spMkLst>
            <pc:docMk/>
            <pc:sldMk cId="2247991029" sldId="4689"/>
            <ac:spMk id="37" creationId="{419C65B1-FAC1-4E7A-A373-157143274046}"/>
          </ac:spMkLst>
        </pc:spChg>
        <pc:spChg chg="add mod">
          <ac:chgData name="Bob Ward" userId="6da7c2dd-8e2e-469f-a216-c384312e2a2d" providerId="ADAL" clId="{CC07BEAC-85A7-44E0-BC28-578FC3DF3703}" dt="2019-02-13T20:48:44.884" v="2923" actId="1076"/>
          <ac:spMkLst>
            <pc:docMk/>
            <pc:sldMk cId="2247991029" sldId="4689"/>
            <ac:spMk id="38" creationId="{13064CB9-93B4-411F-8D13-74D0B25D4A46}"/>
          </ac:spMkLst>
        </pc:spChg>
        <pc:spChg chg="add mod">
          <ac:chgData name="Bob Ward" userId="6da7c2dd-8e2e-469f-a216-c384312e2a2d" providerId="ADAL" clId="{CC07BEAC-85A7-44E0-BC28-578FC3DF3703}" dt="2019-02-13T20:48:44.884" v="2923" actId="1076"/>
          <ac:spMkLst>
            <pc:docMk/>
            <pc:sldMk cId="2247991029" sldId="4689"/>
            <ac:spMk id="39" creationId="{9D9AF2FB-AF0C-47A1-A9FF-1212B6CAA38C}"/>
          </ac:spMkLst>
        </pc:spChg>
        <pc:spChg chg="add mod">
          <ac:chgData name="Bob Ward" userId="6da7c2dd-8e2e-469f-a216-c384312e2a2d" providerId="ADAL" clId="{CC07BEAC-85A7-44E0-BC28-578FC3DF3703}" dt="2019-02-13T20:48:44.884" v="2923" actId="1076"/>
          <ac:spMkLst>
            <pc:docMk/>
            <pc:sldMk cId="2247991029" sldId="4689"/>
            <ac:spMk id="40" creationId="{F95BF0E3-2795-48AC-AE4C-611F5633A1D8}"/>
          </ac:spMkLst>
        </pc:spChg>
        <pc:spChg chg="add del mod">
          <ac:chgData name="Bob Ward" userId="6da7c2dd-8e2e-469f-a216-c384312e2a2d" providerId="ADAL" clId="{CC07BEAC-85A7-44E0-BC28-578FC3DF3703}" dt="2019-02-28T12:01:03.204" v="19026" actId="478"/>
          <ac:spMkLst>
            <pc:docMk/>
            <pc:sldMk cId="2247991029" sldId="4689"/>
            <ac:spMk id="41" creationId="{E768ECB5-0F17-4735-B1B0-B16476213E6E}"/>
          </ac:spMkLst>
        </pc:spChg>
        <pc:spChg chg="add mod">
          <ac:chgData name="Bob Ward" userId="6da7c2dd-8e2e-469f-a216-c384312e2a2d" providerId="ADAL" clId="{CC07BEAC-85A7-44E0-BC28-578FC3DF3703}" dt="2019-02-13T20:48:44.884" v="2923" actId="1076"/>
          <ac:spMkLst>
            <pc:docMk/>
            <pc:sldMk cId="2247991029" sldId="4689"/>
            <ac:spMk id="42" creationId="{8B512D7B-9306-4F6F-9F64-DF5ADEB58CF0}"/>
          </ac:spMkLst>
        </pc:spChg>
        <pc:spChg chg="add">
          <ac:chgData name="Bob Ward" userId="6da7c2dd-8e2e-469f-a216-c384312e2a2d" providerId="ADAL" clId="{CC07BEAC-85A7-44E0-BC28-578FC3DF3703}" dt="2019-01-22T00:49:27.258" v="2340"/>
          <ac:spMkLst>
            <pc:docMk/>
            <pc:sldMk cId="2247991029" sldId="4689"/>
            <ac:spMk id="43" creationId="{524FD455-A37A-48D7-8A64-14C71197BBB3}"/>
          </ac:spMkLst>
        </pc:spChg>
        <pc:spChg chg="add">
          <ac:chgData name="Bob Ward" userId="6da7c2dd-8e2e-469f-a216-c384312e2a2d" providerId="ADAL" clId="{CC07BEAC-85A7-44E0-BC28-578FC3DF3703}" dt="2019-01-22T00:49:35.792" v="2341"/>
          <ac:spMkLst>
            <pc:docMk/>
            <pc:sldMk cId="2247991029" sldId="4689"/>
            <ac:spMk id="44" creationId="{83D9F334-D29A-413F-8FD7-3F158075AC55}"/>
          </ac:spMkLst>
        </pc:spChg>
        <pc:spChg chg="add mod">
          <ac:chgData name="Bob Ward" userId="6da7c2dd-8e2e-469f-a216-c384312e2a2d" providerId="ADAL" clId="{CC07BEAC-85A7-44E0-BC28-578FC3DF3703}" dt="2019-01-22T00:49:56.221" v="2342" actId="767"/>
          <ac:spMkLst>
            <pc:docMk/>
            <pc:sldMk cId="2247991029" sldId="4689"/>
            <ac:spMk id="45" creationId="{603C6775-9AF7-4597-A378-B59A5673DE22}"/>
          </ac:spMkLst>
        </pc:spChg>
        <pc:graphicFrameChg chg="add mod">
          <ac:chgData name="Bob Ward" userId="6da7c2dd-8e2e-469f-a216-c384312e2a2d" providerId="ADAL" clId="{CC07BEAC-85A7-44E0-BC28-578FC3DF3703}" dt="2019-02-13T20:48:52.521" v="2926" actId="14100"/>
          <ac:graphicFrameMkLst>
            <pc:docMk/>
            <pc:sldMk cId="2247991029" sldId="4689"/>
            <ac:graphicFrameMk id="5" creationId="{756C5AFB-B734-48DD-BDAD-9BE26E0E25D8}"/>
          </ac:graphicFrameMkLst>
        </pc:graphicFrameChg>
        <pc:graphicFrameChg chg="add mod">
          <ac:chgData name="Bob Ward" userId="6da7c2dd-8e2e-469f-a216-c384312e2a2d" providerId="ADAL" clId="{CC07BEAC-85A7-44E0-BC28-578FC3DF3703}" dt="2019-01-22T00:50:46.660" v="2343" actId="3680"/>
          <ac:graphicFrameMkLst>
            <pc:docMk/>
            <pc:sldMk cId="2247991029" sldId="4689"/>
            <ac:graphicFrameMk id="46" creationId="{FA3B5E3C-0698-4C15-9506-499D2C9678B3}"/>
          </ac:graphicFrameMkLst>
        </pc:graphicFrameChg>
        <pc:cxnChg chg="add mod">
          <ac:chgData name="Bob Ward" userId="6da7c2dd-8e2e-469f-a216-c384312e2a2d" providerId="ADAL" clId="{CC07BEAC-85A7-44E0-BC28-578FC3DF3703}" dt="2019-01-22T00:19:07.802" v="2304" actId="11529"/>
          <ac:cxnSpMkLst>
            <pc:docMk/>
            <pc:sldMk cId="2247991029" sldId="4689"/>
            <ac:cxnSpMk id="7" creationId="{F5D7AE05-8048-4169-A3FC-39F025C8EA16}"/>
          </ac:cxnSpMkLst>
        </pc:cxnChg>
        <pc:cxnChg chg="add mod">
          <ac:chgData name="Bob Ward" userId="6da7c2dd-8e2e-469f-a216-c384312e2a2d" providerId="ADAL" clId="{CC07BEAC-85A7-44E0-BC28-578FC3DF3703}" dt="2019-01-22T00:19:17.739" v="2305" actId="11529"/>
          <ac:cxnSpMkLst>
            <pc:docMk/>
            <pc:sldMk cId="2247991029" sldId="4689"/>
            <ac:cxnSpMk id="9" creationId="{10963254-15A6-4827-9F2F-1CEDAE17A561}"/>
          </ac:cxnSpMkLst>
        </pc:cxnChg>
        <pc:cxnChg chg="add">
          <ac:chgData name="Bob Ward" userId="6da7c2dd-8e2e-469f-a216-c384312e2a2d" providerId="ADAL" clId="{CC07BEAC-85A7-44E0-BC28-578FC3DF3703}" dt="2019-01-22T00:19:43.296" v="2308"/>
          <ac:cxnSpMkLst>
            <pc:docMk/>
            <pc:sldMk cId="2247991029" sldId="4689"/>
            <ac:cxnSpMk id="11" creationId="{E7F482CB-F3E4-4236-9E73-C86FD6743216}"/>
          </ac:cxnSpMkLst>
        </pc:cxnChg>
        <pc:cxnChg chg="add">
          <ac:chgData name="Bob Ward" userId="6da7c2dd-8e2e-469f-a216-c384312e2a2d" providerId="ADAL" clId="{CC07BEAC-85A7-44E0-BC28-578FC3DF3703}" dt="2019-01-22T00:20:01.498" v="2309"/>
          <ac:cxnSpMkLst>
            <pc:docMk/>
            <pc:sldMk cId="2247991029" sldId="4689"/>
            <ac:cxnSpMk id="13" creationId="{B6FB266E-2E2B-4C52-B3E2-280B798F9A48}"/>
          </ac:cxnSpMkLst>
        </pc:cxnChg>
        <pc:cxnChg chg="add">
          <ac:chgData name="Bob Ward" userId="6da7c2dd-8e2e-469f-a216-c384312e2a2d" providerId="ADAL" clId="{CC07BEAC-85A7-44E0-BC28-578FC3DF3703}" dt="2019-01-22T00:20:17.408" v="2310"/>
          <ac:cxnSpMkLst>
            <pc:docMk/>
            <pc:sldMk cId="2247991029" sldId="4689"/>
            <ac:cxnSpMk id="15" creationId="{7525601E-3CB8-4B6F-819F-5D53817C721A}"/>
          </ac:cxnSpMkLst>
        </pc:cxnChg>
        <pc:cxnChg chg="add">
          <ac:chgData name="Bob Ward" userId="6da7c2dd-8e2e-469f-a216-c384312e2a2d" providerId="ADAL" clId="{CC07BEAC-85A7-44E0-BC28-578FC3DF3703}" dt="2019-01-22T00:39:18.400" v="2314"/>
          <ac:cxnSpMkLst>
            <pc:docMk/>
            <pc:sldMk cId="2247991029" sldId="4689"/>
            <ac:cxnSpMk id="19" creationId="{8692834E-EF19-437D-946A-4D1B7A9A4E76}"/>
          </ac:cxnSpMkLst>
        </pc:cxnChg>
        <pc:cxnChg chg="add">
          <ac:chgData name="Bob Ward" userId="6da7c2dd-8e2e-469f-a216-c384312e2a2d" providerId="ADAL" clId="{CC07BEAC-85A7-44E0-BC28-578FC3DF3703}" dt="2019-01-22T00:39:54.535" v="2316"/>
          <ac:cxnSpMkLst>
            <pc:docMk/>
            <pc:sldMk cId="2247991029" sldId="4689"/>
            <ac:cxnSpMk id="22" creationId="{E41E546D-044D-4D03-A70D-A22005D2FB96}"/>
          </ac:cxnSpMkLst>
        </pc:cxnChg>
        <pc:cxnChg chg="add">
          <ac:chgData name="Bob Ward" userId="6da7c2dd-8e2e-469f-a216-c384312e2a2d" providerId="ADAL" clId="{CC07BEAC-85A7-44E0-BC28-578FC3DF3703}" dt="2019-01-22T00:41:05.607" v="2319"/>
          <ac:cxnSpMkLst>
            <pc:docMk/>
            <pc:sldMk cId="2247991029" sldId="4689"/>
            <ac:cxnSpMk id="25" creationId="{CA602F55-53A9-44FE-9A3A-0E3E25A0EEE5}"/>
          </ac:cxnSpMkLst>
        </pc:cxnChg>
        <pc:cxnChg chg="add">
          <ac:chgData name="Bob Ward" userId="6da7c2dd-8e2e-469f-a216-c384312e2a2d" providerId="ADAL" clId="{CC07BEAC-85A7-44E0-BC28-578FC3DF3703}" dt="2019-01-22T00:41:11.257" v="2320"/>
          <ac:cxnSpMkLst>
            <pc:docMk/>
            <pc:sldMk cId="2247991029" sldId="4689"/>
            <ac:cxnSpMk id="26" creationId="{7F4F147E-92B0-481B-8F9C-1408D2CB2E2D}"/>
          </ac:cxnSpMkLst>
        </pc:cxnChg>
      </pc:sldChg>
      <pc:sldChg chg="add del">
        <pc:chgData name="Bob Ward" userId="6da7c2dd-8e2e-469f-a216-c384312e2a2d" providerId="ADAL" clId="{CC07BEAC-85A7-44E0-BC28-578FC3DF3703}" dt="2019-02-13T20:39:42.186" v="2853" actId="2696"/>
        <pc:sldMkLst>
          <pc:docMk/>
          <pc:sldMk cId="2107212312" sldId="4690"/>
        </pc:sldMkLst>
      </pc:sldChg>
      <pc:sldChg chg="add ord">
        <pc:chgData name="Bob Ward" userId="6da7c2dd-8e2e-469f-a216-c384312e2a2d" providerId="ADAL" clId="{CC07BEAC-85A7-44E0-BC28-578FC3DF3703}" dt="2019-02-13T20:52:56.714" v="2958"/>
        <pc:sldMkLst>
          <pc:docMk/>
          <pc:sldMk cId="4086452743" sldId="4690"/>
        </pc:sldMkLst>
      </pc:sldChg>
      <pc:sldChg chg="modSp add del">
        <pc:chgData name="Bob Ward" userId="6da7c2dd-8e2e-469f-a216-c384312e2a2d" providerId="ADAL" clId="{CC07BEAC-85A7-44E0-BC28-578FC3DF3703}" dt="2019-02-19T21:15:30.988" v="7157" actId="2696"/>
        <pc:sldMkLst>
          <pc:docMk/>
          <pc:sldMk cId="1178434722" sldId="4691"/>
        </pc:sldMkLst>
        <pc:spChg chg="mod">
          <ac:chgData name="Bob Ward" userId="6da7c2dd-8e2e-469f-a216-c384312e2a2d" providerId="ADAL" clId="{CC07BEAC-85A7-44E0-BC28-578FC3DF3703}" dt="2019-02-13T21:33:48.994" v="3061" actId="20577"/>
          <ac:spMkLst>
            <pc:docMk/>
            <pc:sldMk cId="1178434722" sldId="4691"/>
            <ac:spMk id="2" creationId="{483ACC7E-3464-43A0-9B77-A63D1077980B}"/>
          </ac:spMkLst>
        </pc:spChg>
      </pc:sldChg>
      <pc:sldChg chg="addSp delSp modSp add modAnim">
        <pc:chgData name="Bob Ward" userId="6da7c2dd-8e2e-469f-a216-c384312e2a2d" providerId="ADAL" clId="{CC07BEAC-85A7-44E0-BC28-578FC3DF3703}" dt="2019-02-19T22:50:30.311" v="7936"/>
        <pc:sldMkLst>
          <pc:docMk/>
          <pc:sldMk cId="3228137073" sldId="4692"/>
        </pc:sldMkLst>
        <pc:spChg chg="mod">
          <ac:chgData name="Bob Ward" userId="6da7c2dd-8e2e-469f-a216-c384312e2a2d" providerId="ADAL" clId="{CC07BEAC-85A7-44E0-BC28-578FC3DF3703}" dt="2019-02-19T22:46:36.086" v="7797" actId="1076"/>
          <ac:spMkLst>
            <pc:docMk/>
            <pc:sldMk cId="3228137073" sldId="4692"/>
            <ac:spMk id="2" creationId="{483ACC7E-3464-43A0-9B77-A63D1077980B}"/>
          </ac:spMkLst>
        </pc:spChg>
        <pc:spChg chg="del">
          <ac:chgData name="Bob Ward" userId="6da7c2dd-8e2e-469f-a216-c384312e2a2d" providerId="ADAL" clId="{CC07BEAC-85A7-44E0-BC28-578FC3DF3703}" dt="2019-02-19T22:24:38.957" v="7449" actId="478"/>
          <ac:spMkLst>
            <pc:docMk/>
            <pc:sldMk cId="3228137073" sldId="4692"/>
            <ac:spMk id="3" creationId="{CEE323B6-CDFE-4734-ADE6-5C94D1DCA8E9}"/>
          </ac:spMkLst>
        </pc:spChg>
        <pc:spChg chg="add mod">
          <ac:chgData name="Bob Ward" userId="6da7c2dd-8e2e-469f-a216-c384312e2a2d" providerId="ADAL" clId="{CC07BEAC-85A7-44E0-BC28-578FC3DF3703}" dt="2019-02-19T22:45:37.309" v="7774" actId="1076"/>
          <ac:spMkLst>
            <pc:docMk/>
            <pc:sldMk cId="3228137073" sldId="4692"/>
            <ac:spMk id="6" creationId="{A21289FC-8B65-482A-BDED-67EBEB96D433}"/>
          </ac:spMkLst>
        </pc:spChg>
        <pc:spChg chg="add mod">
          <ac:chgData name="Bob Ward" userId="6da7c2dd-8e2e-469f-a216-c384312e2a2d" providerId="ADAL" clId="{CC07BEAC-85A7-44E0-BC28-578FC3DF3703}" dt="2019-02-19T22:45:02.545" v="7651" actId="1076"/>
          <ac:spMkLst>
            <pc:docMk/>
            <pc:sldMk cId="3228137073" sldId="4692"/>
            <ac:spMk id="7" creationId="{48BE313C-E370-460E-8929-9B419CB6C4E2}"/>
          </ac:spMkLst>
        </pc:spChg>
        <pc:spChg chg="add mod">
          <ac:chgData name="Bob Ward" userId="6da7c2dd-8e2e-469f-a216-c384312e2a2d" providerId="ADAL" clId="{CC07BEAC-85A7-44E0-BC28-578FC3DF3703}" dt="2019-02-19T22:49:56.255" v="7932" actId="113"/>
          <ac:spMkLst>
            <pc:docMk/>
            <pc:sldMk cId="3228137073" sldId="4692"/>
            <ac:spMk id="8" creationId="{6D7515E9-1671-44DD-9EB5-983BC81CD3AE}"/>
          </ac:spMkLst>
        </pc:spChg>
        <pc:spChg chg="add mod">
          <ac:chgData name="Bob Ward" userId="6da7c2dd-8e2e-469f-a216-c384312e2a2d" providerId="ADAL" clId="{CC07BEAC-85A7-44E0-BC28-578FC3DF3703}" dt="2019-02-19T22:50:00.123" v="7933" actId="113"/>
          <ac:spMkLst>
            <pc:docMk/>
            <pc:sldMk cId="3228137073" sldId="4692"/>
            <ac:spMk id="9" creationId="{2EA4C099-3C82-4188-9922-9A9FFBEC13C7}"/>
          </ac:spMkLst>
        </pc:spChg>
        <pc:spChg chg="add mod">
          <ac:chgData name="Bob Ward" userId="6da7c2dd-8e2e-469f-a216-c384312e2a2d" providerId="ADAL" clId="{CC07BEAC-85A7-44E0-BC28-578FC3DF3703}" dt="2019-02-19T22:45:48.392" v="7777" actId="1076"/>
          <ac:spMkLst>
            <pc:docMk/>
            <pc:sldMk cId="3228137073" sldId="4692"/>
            <ac:spMk id="10" creationId="{62062057-EF7F-40EB-9743-DBC1D532F57C}"/>
          </ac:spMkLst>
        </pc:spChg>
        <pc:spChg chg="add mod">
          <ac:chgData name="Bob Ward" userId="6da7c2dd-8e2e-469f-a216-c384312e2a2d" providerId="ADAL" clId="{CC07BEAC-85A7-44E0-BC28-578FC3DF3703}" dt="2019-02-19T22:45:53.336" v="7778" actId="1076"/>
          <ac:spMkLst>
            <pc:docMk/>
            <pc:sldMk cId="3228137073" sldId="4692"/>
            <ac:spMk id="11" creationId="{2917E357-D616-4131-8A62-31992CE687BE}"/>
          </ac:spMkLst>
        </pc:spChg>
        <pc:spChg chg="add mod">
          <ac:chgData name="Bob Ward" userId="6da7c2dd-8e2e-469f-a216-c384312e2a2d" providerId="ADAL" clId="{CC07BEAC-85A7-44E0-BC28-578FC3DF3703}" dt="2019-02-19T22:49:01.217" v="7930" actId="113"/>
          <ac:spMkLst>
            <pc:docMk/>
            <pc:sldMk cId="3228137073" sldId="4692"/>
            <ac:spMk id="15" creationId="{1069F900-AD4D-4520-BF58-524280930516}"/>
          </ac:spMkLst>
        </pc:spChg>
        <pc:spChg chg="add mod">
          <ac:chgData name="Bob Ward" userId="6da7c2dd-8e2e-469f-a216-c384312e2a2d" providerId="ADAL" clId="{CC07BEAC-85A7-44E0-BC28-578FC3DF3703}" dt="2019-02-19T22:46:18.977" v="7795" actId="1076"/>
          <ac:spMkLst>
            <pc:docMk/>
            <pc:sldMk cId="3228137073" sldId="4692"/>
            <ac:spMk id="17" creationId="{3F9FA4B7-3AF2-429C-944D-A3145D988BF3}"/>
          </ac:spMkLst>
        </pc:spChg>
        <pc:picChg chg="add del mod">
          <ac:chgData name="Bob Ward" userId="6da7c2dd-8e2e-469f-a216-c384312e2a2d" providerId="ADAL" clId="{CC07BEAC-85A7-44E0-BC28-578FC3DF3703}" dt="2019-02-19T22:24:53.440" v="7453" actId="478"/>
          <ac:picMkLst>
            <pc:docMk/>
            <pc:sldMk cId="3228137073" sldId="4692"/>
            <ac:picMk id="4" creationId="{0EE48817-C2E5-46DC-82F1-EFC3455CF54E}"/>
          </ac:picMkLst>
        </pc:picChg>
        <pc:picChg chg="add mod">
          <ac:chgData name="Bob Ward" userId="6da7c2dd-8e2e-469f-a216-c384312e2a2d" providerId="ADAL" clId="{CC07BEAC-85A7-44E0-BC28-578FC3DF3703}" dt="2019-02-19T22:45:39.947" v="7775" actId="1076"/>
          <ac:picMkLst>
            <pc:docMk/>
            <pc:sldMk cId="3228137073" sldId="4692"/>
            <ac:picMk id="5" creationId="{ECEEF45B-ADF1-406C-B231-20FF9156F5A2}"/>
          </ac:picMkLst>
        </pc:picChg>
        <pc:cxnChg chg="add mod">
          <ac:chgData name="Bob Ward" userId="6da7c2dd-8e2e-469f-a216-c384312e2a2d" providerId="ADAL" clId="{CC07BEAC-85A7-44E0-BC28-578FC3DF3703}" dt="2019-02-19T22:46:26.933" v="7796" actId="693"/>
          <ac:cxnSpMkLst>
            <pc:docMk/>
            <pc:sldMk cId="3228137073" sldId="4692"/>
            <ac:cxnSpMk id="13" creationId="{84B4C49E-F9BC-45E4-A5E9-A4C0E8EC776B}"/>
          </ac:cxnSpMkLst>
        </pc:cxnChg>
      </pc:sldChg>
      <pc:sldChg chg="addSp delSp modSp add modAnim">
        <pc:chgData name="Bob Ward" userId="6da7c2dd-8e2e-469f-a216-c384312e2a2d" providerId="ADAL" clId="{CC07BEAC-85A7-44E0-BC28-578FC3DF3703}" dt="2019-02-23T19:50:51.463" v="18332"/>
        <pc:sldMkLst>
          <pc:docMk/>
          <pc:sldMk cId="2744988156" sldId="4693"/>
        </pc:sldMkLst>
        <pc:spChg chg="mod">
          <ac:chgData name="Bob Ward" userId="6da7c2dd-8e2e-469f-a216-c384312e2a2d" providerId="ADAL" clId="{CC07BEAC-85A7-44E0-BC28-578FC3DF3703}" dt="2019-02-19T21:37:35.162" v="7215" actId="1076"/>
          <ac:spMkLst>
            <pc:docMk/>
            <pc:sldMk cId="2744988156" sldId="4693"/>
            <ac:spMk id="2" creationId="{483ACC7E-3464-43A0-9B77-A63D1077980B}"/>
          </ac:spMkLst>
        </pc:spChg>
        <pc:spChg chg="del">
          <ac:chgData name="Bob Ward" userId="6da7c2dd-8e2e-469f-a216-c384312e2a2d" providerId="ADAL" clId="{CC07BEAC-85A7-44E0-BC28-578FC3DF3703}" dt="2019-02-19T21:33:16.035" v="7164" actId="478"/>
          <ac:spMkLst>
            <pc:docMk/>
            <pc:sldMk cId="2744988156" sldId="4693"/>
            <ac:spMk id="3" creationId="{CEE323B6-CDFE-4734-ADE6-5C94D1DCA8E9}"/>
          </ac:spMkLst>
        </pc:spChg>
        <pc:spChg chg="add mod">
          <ac:chgData name="Bob Ward" userId="6da7c2dd-8e2e-469f-a216-c384312e2a2d" providerId="ADAL" clId="{CC07BEAC-85A7-44E0-BC28-578FC3DF3703}" dt="2019-02-19T22:48:30.560" v="7918" actId="1076"/>
          <ac:spMkLst>
            <pc:docMk/>
            <pc:sldMk cId="2744988156" sldId="4693"/>
            <ac:spMk id="5" creationId="{18D20E96-8837-4648-9CB5-6D2124B62CE9}"/>
          </ac:spMkLst>
        </pc:spChg>
        <pc:spChg chg="add mod">
          <ac:chgData name="Bob Ward" userId="6da7c2dd-8e2e-469f-a216-c384312e2a2d" providerId="ADAL" clId="{CC07BEAC-85A7-44E0-BC28-578FC3DF3703}" dt="2019-02-19T22:48:30.560" v="7918" actId="1076"/>
          <ac:spMkLst>
            <pc:docMk/>
            <pc:sldMk cId="2744988156" sldId="4693"/>
            <ac:spMk id="11" creationId="{8875BE50-F503-4229-9BC9-E1C7B10F49AC}"/>
          </ac:spMkLst>
        </pc:spChg>
        <pc:spChg chg="add mod">
          <ac:chgData name="Bob Ward" userId="6da7c2dd-8e2e-469f-a216-c384312e2a2d" providerId="ADAL" clId="{CC07BEAC-85A7-44E0-BC28-578FC3DF3703}" dt="2019-02-19T22:48:37.656" v="7927" actId="1076"/>
          <ac:spMkLst>
            <pc:docMk/>
            <pc:sldMk cId="2744988156" sldId="4693"/>
            <ac:spMk id="14" creationId="{0082B6D1-6C31-43E6-917B-5767E3C40929}"/>
          </ac:spMkLst>
        </pc:spChg>
        <pc:spChg chg="add mod">
          <ac:chgData name="Bob Ward" userId="6da7c2dd-8e2e-469f-a216-c384312e2a2d" providerId="ADAL" clId="{CC07BEAC-85A7-44E0-BC28-578FC3DF3703}" dt="2019-02-19T22:48:20.037" v="7915" actId="1076"/>
          <ac:spMkLst>
            <pc:docMk/>
            <pc:sldMk cId="2744988156" sldId="4693"/>
            <ac:spMk id="15" creationId="{2220F019-6199-443F-ACC4-04F8DD6E24A4}"/>
          </ac:spMkLst>
        </pc:spChg>
        <pc:spChg chg="add mod">
          <ac:chgData name="Bob Ward" userId="6da7c2dd-8e2e-469f-a216-c384312e2a2d" providerId="ADAL" clId="{CC07BEAC-85A7-44E0-BC28-578FC3DF3703}" dt="2019-02-19T22:49:07.106" v="7931" actId="113"/>
          <ac:spMkLst>
            <pc:docMk/>
            <pc:sldMk cId="2744988156" sldId="4693"/>
            <ac:spMk id="17" creationId="{953E24D1-59C3-4EF9-9BB9-2EC057064A2E}"/>
          </ac:spMkLst>
        </pc:spChg>
        <pc:picChg chg="add mod">
          <ac:chgData name="Bob Ward" userId="6da7c2dd-8e2e-469f-a216-c384312e2a2d" providerId="ADAL" clId="{CC07BEAC-85A7-44E0-BC28-578FC3DF3703}" dt="2019-02-19T22:48:30.560" v="7918" actId="1076"/>
          <ac:picMkLst>
            <pc:docMk/>
            <pc:sldMk cId="2744988156" sldId="4693"/>
            <ac:picMk id="4" creationId="{D8DE14EB-90EB-4E89-B133-CD1E7777784D}"/>
          </ac:picMkLst>
        </pc:picChg>
        <pc:picChg chg="add mod">
          <ac:chgData name="Bob Ward" userId="6da7c2dd-8e2e-469f-a216-c384312e2a2d" providerId="ADAL" clId="{CC07BEAC-85A7-44E0-BC28-578FC3DF3703}" dt="2019-02-19T22:48:16.444" v="7914" actId="1076"/>
          <ac:picMkLst>
            <pc:docMk/>
            <pc:sldMk cId="2744988156" sldId="4693"/>
            <ac:picMk id="2050" creationId="{A0467D90-A83A-46C9-802F-90473448B2FF}"/>
          </ac:picMkLst>
        </pc:picChg>
        <pc:cxnChg chg="add del mod">
          <ac:chgData name="Bob Ward" userId="6da7c2dd-8e2e-469f-a216-c384312e2a2d" providerId="ADAL" clId="{CC07BEAC-85A7-44E0-BC28-578FC3DF3703}" dt="2019-02-19T21:36:36.395" v="7198" actId="478"/>
          <ac:cxnSpMkLst>
            <pc:docMk/>
            <pc:sldMk cId="2744988156" sldId="4693"/>
            <ac:cxnSpMk id="7" creationId="{66ACB842-57C9-4346-9AFC-05E276913D6D}"/>
          </ac:cxnSpMkLst>
        </pc:cxnChg>
        <pc:cxnChg chg="add mod">
          <ac:chgData name="Bob Ward" userId="6da7c2dd-8e2e-469f-a216-c384312e2a2d" providerId="ADAL" clId="{CC07BEAC-85A7-44E0-BC28-578FC3DF3703}" dt="2019-02-19T22:48:30.560" v="7918" actId="1076"/>
          <ac:cxnSpMkLst>
            <pc:docMk/>
            <pc:sldMk cId="2744988156" sldId="4693"/>
            <ac:cxnSpMk id="9" creationId="{7E1FA4AD-DE47-4FCA-A703-40954CF98E7B}"/>
          </ac:cxnSpMkLst>
        </pc:cxnChg>
        <pc:cxnChg chg="add mod">
          <ac:chgData name="Bob Ward" userId="6da7c2dd-8e2e-469f-a216-c384312e2a2d" providerId="ADAL" clId="{CC07BEAC-85A7-44E0-BC28-578FC3DF3703}" dt="2019-02-19T22:48:30.560" v="7918" actId="1076"/>
          <ac:cxnSpMkLst>
            <pc:docMk/>
            <pc:sldMk cId="2744988156" sldId="4693"/>
            <ac:cxnSpMk id="12" creationId="{E5BE3862-FD13-4964-986A-BCFB936BC0CF}"/>
          </ac:cxnSpMkLst>
        </pc:cxnChg>
      </pc:sldChg>
      <pc:sldChg chg="addSp delSp modSp add modAnim">
        <pc:chgData name="Bob Ward" userId="6da7c2dd-8e2e-469f-a216-c384312e2a2d" providerId="ADAL" clId="{CC07BEAC-85A7-44E0-BC28-578FC3DF3703}" dt="2019-02-23T19:48:20.422" v="18324"/>
        <pc:sldMkLst>
          <pc:docMk/>
          <pc:sldMk cId="2522640682" sldId="4694"/>
        </pc:sldMkLst>
        <pc:spChg chg="mod">
          <ac:chgData name="Bob Ward" userId="6da7c2dd-8e2e-469f-a216-c384312e2a2d" providerId="ADAL" clId="{CC07BEAC-85A7-44E0-BC28-578FC3DF3703}" dt="2019-02-13T21:38:22.891" v="3329" actId="20577"/>
          <ac:spMkLst>
            <pc:docMk/>
            <pc:sldMk cId="2522640682" sldId="4694"/>
            <ac:spMk id="2" creationId="{5026D575-D382-4619-BA7D-CBED1BE81195}"/>
          </ac:spMkLst>
        </pc:spChg>
        <pc:spChg chg="del">
          <ac:chgData name="Bob Ward" userId="6da7c2dd-8e2e-469f-a216-c384312e2a2d" providerId="ADAL" clId="{CC07BEAC-85A7-44E0-BC28-578FC3DF3703}" dt="2019-02-20T03:55:10.386" v="8456" actId="478"/>
          <ac:spMkLst>
            <pc:docMk/>
            <pc:sldMk cId="2522640682" sldId="4694"/>
            <ac:spMk id="3" creationId="{3495847D-8E5B-440C-95DA-7B0E318C3D2B}"/>
          </ac:spMkLst>
        </pc:spChg>
        <pc:spChg chg="add mod">
          <ac:chgData name="Bob Ward" userId="6da7c2dd-8e2e-469f-a216-c384312e2a2d" providerId="ADAL" clId="{CC07BEAC-85A7-44E0-BC28-578FC3DF3703}" dt="2019-02-20T04:27:34.755" v="9104" actId="20577"/>
          <ac:spMkLst>
            <pc:docMk/>
            <pc:sldMk cId="2522640682" sldId="4694"/>
            <ac:spMk id="4" creationId="{80857454-2958-4273-80C9-952144791BD4}"/>
          </ac:spMkLst>
        </pc:spChg>
        <pc:graphicFrameChg chg="add mod">
          <ac:chgData name="Bob Ward" userId="6da7c2dd-8e2e-469f-a216-c384312e2a2d" providerId="ADAL" clId="{CC07BEAC-85A7-44E0-BC28-578FC3DF3703}" dt="2019-02-20T17:41:18.369" v="10854" actId="20577"/>
          <ac:graphicFrameMkLst>
            <pc:docMk/>
            <pc:sldMk cId="2522640682" sldId="4694"/>
            <ac:graphicFrameMk id="5" creationId="{57E45DC9-29CD-4F31-A6F5-6DF32B7DD58C}"/>
          </ac:graphicFrameMkLst>
        </pc:graphicFrameChg>
      </pc:sldChg>
      <pc:sldChg chg="addSp delSp modSp add modAnim">
        <pc:chgData name="Bob Ward" userId="6da7c2dd-8e2e-469f-a216-c384312e2a2d" providerId="ADAL" clId="{CC07BEAC-85A7-44E0-BC28-578FC3DF3703}" dt="2019-02-23T19:51:37.038" v="18333"/>
        <pc:sldMkLst>
          <pc:docMk/>
          <pc:sldMk cId="3559102330" sldId="4695"/>
        </pc:sldMkLst>
        <pc:spChg chg="mod ord">
          <ac:chgData name="Bob Ward" userId="6da7c2dd-8e2e-469f-a216-c384312e2a2d" providerId="ADAL" clId="{CC07BEAC-85A7-44E0-BC28-578FC3DF3703}" dt="2019-02-20T04:39:08.370" v="9627" actId="14100"/>
          <ac:spMkLst>
            <pc:docMk/>
            <pc:sldMk cId="3559102330" sldId="4695"/>
            <ac:spMk id="2" creationId="{DE203A52-CFA0-4EB3-9984-22D25512BD8F}"/>
          </ac:spMkLst>
        </pc:spChg>
        <pc:spChg chg="del">
          <ac:chgData name="Bob Ward" userId="6da7c2dd-8e2e-469f-a216-c384312e2a2d" providerId="ADAL" clId="{CC07BEAC-85A7-44E0-BC28-578FC3DF3703}" dt="2019-02-20T04:38:11.561" v="9623" actId="478"/>
          <ac:spMkLst>
            <pc:docMk/>
            <pc:sldMk cId="3559102330" sldId="4695"/>
            <ac:spMk id="3" creationId="{194A7866-26AD-4C57-B848-780EC687930F}"/>
          </ac:spMkLst>
        </pc:spChg>
        <pc:spChg chg="add">
          <ac:chgData name="Bob Ward" userId="6da7c2dd-8e2e-469f-a216-c384312e2a2d" providerId="ADAL" clId="{CC07BEAC-85A7-44E0-BC28-578FC3DF3703}" dt="2019-02-20T04:38:38.354" v="9624"/>
          <ac:spMkLst>
            <pc:docMk/>
            <pc:sldMk cId="3559102330" sldId="4695"/>
            <ac:spMk id="4" creationId="{859FD69C-9B53-40D9-B71B-3BFBC9B3FF9D}"/>
          </ac:spMkLst>
        </pc:spChg>
        <pc:spChg chg="add mod">
          <ac:chgData name="Bob Ward" userId="6da7c2dd-8e2e-469f-a216-c384312e2a2d" providerId="ADAL" clId="{CC07BEAC-85A7-44E0-BC28-578FC3DF3703}" dt="2019-02-21T03:00:47.938" v="13206" actId="1076"/>
          <ac:spMkLst>
            <pc:docMk/>
            <pc:sldMk cId="3559102330" sldId="4695"/>
            <ac:spMk id="5" creationId="{968BCE12-674F-4429-A63D-DD6C84DC4519}"/>
          </ac:spMkLst>
        </pc:spChg>
        <pc:spChg chg="add">
          <ac:chgData name="Bob Ward" userId="6da7c2dd-8e2e-469f-a216-c384312e2a2d" providerId="ADAL" clId="{CC07BEAC-85A7-44E0-BC28-578FC3DF3703}" dt="2019-02-20T04:38:38.354" v="9624"/>
          <ac:spMkLst>
            <pc:docMk/>
            <pc:sldMk cId="3559102330" sldId="4695"/>
            <ac:spMk id="6" creationId="{BE36FB39-EDAD-4331-83FE-B8A1BB6F971E}"/>
          </ac:spMkLst>
        </pc:spChg>
        <pc:spChg chg="add">
          <ac:chgData name="Bob Ward" userId="6da7c2dd-8e2e-469f-a216-c384312e2a2d" providerId="ADAL" clId="{CC07BEAC-85A7-44E0-BC28-578FC3DF3703}" dt="2019-02-20T04:38:38.354" v="9624"/>
          <ac:spMkLst>
            <pc:docMk/>
            <pc:sldMk cId="3559102330" sldId="4695"/>
            <ac:spMk id="7" creationId="{303508E8-DBEB-4D6A-9D8E-A94F3CD1B222}"/>
          </ac:spMkLst>
        </pc:spChg>
        <pc:spChg chg="add">
          <ac:chgData name="Bob Ward" userId="6da7c2dd-8e2e-469f-a216-c384312e2a2d" providerId="ADAL" clId="{CC07BEAC-85A7-44E0-BC28-578FC3DF3703}" dt="2019-02-20T04:38:38.354" v="9624"/>
          <ac:spMkLst>
            <pc:docMk/>
            <pc:sldMk cId="3559102330" sldId="4695"/>
            <ac:spMk id="8" creationId="{DA6A3E16-DE4E-47BB-BDE6-537F90219FAA}"/>
          </ac:spMkLst>
        </pc:spChg>
        <pc:spChg chg="add">
          <ac:chgData name="Bob Ward" userId="6da7c2dd-8e2e-469f-a216-c384312e2a2d" providerId="ADAL" clId="{CC07BEAC-85A7-44E0-BC28-578FC3DF3703}" dt="2019-02-20T04:38:38.354" v="9624"/>
          <ac:spMkLst>
            <pc:docMk/>
            <pc:sldMk cId="3559102330" sldId="4695"/>
            <ac:spMk id="9" creationId="{701A7F62-C0CC-4E5E-94A1-73F708540AE3}"/>
          </ac:spMkLst>
        </pc:spChg>
        <pc:spChg chg="add">
          <ac:chgData name="Bob Ward" userId="6da7c2dd-8e2e-469f-a216-c384312e2a2d" providerId="ADAL" clId="{CC07BEAC-85A7-44E0-BC28-578FC3DF3703}" dt="2019-02-20T04:38:38.354" v="9624"/>
          <ac:spMkLst>
            <pc:docMk/>
            <pc:sldMk cId="3559102330" sldId="4695"/>
            <ac:spMk id="10" creationId="{55721BA1-F102-45FC-BCD0-CE684690D7D8}"/>
          </ac:spMkLst>
        </pc:spChg>
        <pc:spChg chg="add">
          <ac:chgData name="Bob Ward" userId="6da7c2dd-8e2e-469f-a216-c384312e2a2d" providerId="ADAL" clId="{CC07BEAC-85A7-44E0-BC28-578FC3DF3703}" dt="2019-02-20T04:38:38.354" v="9624"/>
          <ac:spMkLst>
            <pc:docMk/>
            <pc:sldMk cId="3559102330" sldId="4695"/>
            <ac:spMk id="14" creationId="{098FD7AA-61DB-457B-BB14-A5A9A174B6C2}"/>
          </ac:spMkLst>
        </pc:spChg>
        <pc:spChg chg="add">
          <ac:chgData name="Bob Ward" userId="6da7c2dd-8e2e-469f-a216-c384312e2a2d" providerId="ADAL" clId="{CC07BEAC-85A7-44E0-BC28-578FC3DF3703}" dt="2019-02-20T04:38:38.354" v="9624"/>
          <ac:spMkLst>
            <pc:docMk/>
            <pc:sldMk cId="3559102330" sldId="4695"/>
            <ac:spMk id="15" creationId="{493FEEF3-EE4E-4EF9-AD75-AC6CDFC8ABA0}"/>
          </ac:spMkLst>
        </pc:spChg>
        <pc:spChg chg="add">
          <ac:chgData name="Bob Ward" userId="6da7c2dd-8e2e-469f-a216-c384312e2a2d" providerId="ADAL" clId="{CC07BEAC-85A7-44E0-BC28-578FC3DF3703}" dt="2019-02-20T04:38:38.354" v="9624"/>
          <ac:spMkLst>
            <pc:docMk/>
            <pc:sldMk cId="3559102330" sldId="4695"/>
            <ac:spMk id="16" creationId="{EE5AA6CA-2F5D-4FC5-B7A2-1D07E6ACCFBB}"/>
          </ac:spMkLst>
        </pc:spChg>
        <pc:spChg chg="add">
          <ac:chgData name="Bob Ward" userId="6da7c2dd-8e2e-469f-a216-c384312e2a2d" providerId="ADAL" clId="{CC07BEAC-85A7-44E0-BC28-578FC3DF3703}" dt="2019-02-20T04:38:38.354" v="9624"/>
          <ac:spMkLst>
            <pc:docMk/>
            <pc:sldMk cId="3559102330" sldId="4695"/>
            <ac:spMk id="17" creationId="{62A1A017-354C-4D2C-BFAB-F48901F365AD}"/>
          </ac:spMkLst>
        </pc:spChg>
        <pc:spChg chg="add">
          <ac:chgData name="Bob Ward" userId="6da7c2dd-8e2e-469f-a216-c384312e2a2d" providerId="ADAL" clId="{CC07BEAC-85A7-44E0-BC28-578FC3DF3703}" dt="2019-02-20T04:38:38.354" v="9624"/>
          <ac:spMkLst>
            <pc:docMk/>
            <pc:sldMk cId="3559102330" sldId="4695"/>
            <ac:spMk id="24" creationId="{7181E347-CDB8-4009-8880-22726047A985}"/>
          </ac:spMkLst>
        </pc:spChg>
        <pc:spChg chg="add">
          <ac:chgData name="Bob Ward" userId="6da7c2dd-8e2e-469f-a216-c384312e2a2d" providerId="ADAL" clId="{CC07BEAC-85A7-44E0-BC28-578FC3DF3703}" dt="2019-02-20T04:38:38.354" v="9624"/>
          <ac:spMkLst>
            <pc:docMk/>
            <pc:sldMk cId="3559102330" sldId="4695"/>
            <ac:spMk id="25" creationId="{2630E2AB-0729-429C-8965-CD927DD702FE}"/>
          </ac:spMkLst>
        </pc:spChg>
        <pc:spChg chg="add">
          <ac:chgData name="Bob Ward" userId="6da7c2dd-8e2e-469f-a216-c384312e2a2d" providerId="ADAL" clId="{CC07BEAC-85A7-44E0-BC28-578FC3DF3703}" dt="2019-02-20T04:38:38.354" v="9624"/>
          <ac:spMkLst>
            <pc:docMk/>
            <pc:sldMk cId="3559102330" sldId="4695"/>
            <ac:spMk id="26" creationId="{E5256791-05C4-4554-B9C1-8BFD08B4DD53}"/>
          </ac:spMkLst>
        </pc:spChg>
        <pc:spChg chg="add mod">
          <ac:chgData name="Bob Ward" userId="6da7c2dd-8e2e-469f-a216-c384312e2a2d" providerId="ADAL" clId="{CC07BEAC-85A7-44E0-BC28-578FC3DF3703}" dt="2019-02-21T03:00:38.855" v="13204" actId="1076"/>
          <ac:spMkLst>
            <pc:docMk/>
            <pc:sldMk cId="3559102330" sldId="4695"/>
            <ac:spMk id="27" creationId="{4BAA8ED1-E53B-452E-85E8-C88F13A6C497}"/>
          </ac:spMkLst>
        </pc:spChg>
        <pc:grpChg chg="add">
          <ac:chgData name="Bob Ward" userId="6da7c2dd-8e2e-469f-a216-c384312e2a2d" providerId="ADAL" clId="{CC07BEAC-85A7-44E0-BC28-578FC3DF3703}" dt="2019-02-20T04:38:38.354" v="9624"/>
          <ac:grpSpMkLst>
            <pc:docMk/>
            <pc:sldMk cId="3559102330" sldId="4695"/>
            <ac:grpSpMk id="18" creationId="{666213BF-2236-4F3C-8904-EFAC181E6E2F}"/>
          </ac:grpSpMkLst>
        </pc:grpChg>
        <pc:cxnChg chg="add">
          <ac:chgData name="Bob Ward" userId="6da7c2dd-8e2e-469f-a216-c384312e2a2d" providerId="ADAL" clId="{CC07BEAC-85A7-44E0-BC28-578FC3DF3703}" dt="2019-02-20T04:38:38.354" v="9624"/>
          <ac:cxnSpMkLst>
            <pc:docMk/>
            <pc:sldMk cId="3559102330" sldId="4695"/>
            <ac:cxnSpMk id="11" creationId="{4DD38DD1-18D8-4986-856A-AF9B21EE753D}"/>
          </ac:cxnSpMkLst>
        </pc:cxnChg>
        <pc:cxnChg chg="add">
          <ac:chgData name="Bob Ward" userId="6da7c2dd-8e2e-469f-a216-c384312e2a2d" providerId="ADAL" clId="{CC07BEAC-85A7-44E0-BC28-578FC3DF3703}" dt="2019-02-20T04:38:38.354" v="9624"/>
          <ac:cxnSpMkLst>
            <pc:docMk/>
            <pc:sldMk cId="3559102330" sldId="4695"/>
            <ac:cxnSpMk id="12" creationId="{4F38DAA8-9B80-45A0-8396-6EBD55B9073E}"/>
          </ac:cxnSpMkLst>
        </pc:cxnChg>
        <pc:cxnChg chg="add">
          <ac:chgData name="Bob Ward" userId="6da7c2dd-8e2e-469f-a216-c384312e2a2d" providerId="ADAL" clId="{CC07BEAC-85A7-44E0-BC28-578FC3DF3703}" dt="2019-02-20T04:38:38.354" v="9624"/>
          <ac:cxnSpMkLst>
            <pc:docMk/>
            <pc:sldMk cId="3559102330" sldId="4695"/>
            <ac:cxnSpMk id="13" creationId="{381E25ED-9437-4F68-BF4D-5DF9E8548C64}"/>
          </ac:cxnSpMkLst>
        </pc:cxnChg>
      </pc:sldChg>
      <pc:sldChg chg="addSp delSp modSp add modAnim">
        <pc:chgData name="Bob Ward" userId="6da7c2dd-8e2e-469f-a216-c384312e2a2d" providerId="ADAL" clId="{CC07BEAC-85A7-44E0-BC28-578FC3DF3703}" dt="2019-02-25T01:05:29.280" v="18911" actId="6549"/>
        <pc:sldMkLst>
          <pc:docMk/>
          <pc:sldMk cId="4041737884" sldId="4696"/>
        </pc:sldMkLst>
        <pc:spChg chg="mod">
          <ac:chgData name="Bob Ward" userId="6da7c2dd-8e2e-469f-a216-c384312e2a2d" providerId="ADAL" clId="{CC07BEAC-85A7-44E0-BC28-578FC3DF3703}" dt="2019-02-20T17:29:05.789" v="10675" actId="20577"/>
          <ac:spMkLst>
            <pc:docMk/>
            <pc:sldMk cId="4041737884" sldId="4696"/>
            <ac:spMk id="2" creationId="{DE203A52-CFA0-4EB3-9984-22D25512BD8F}"/>
          </ac:spMkLst>
        </pc:spChg>
        <pc:spChg chg="del">
          <ac:chgData name="Bob Ward" userId="6da7c2dd-8e2e-469f-a216-c384312e2a2d" providerId="ADAL" clId="{CC07BEAC-85A7-44E0-BC28-578FC3DF3703}" dt="2019-02-19T23:45:35.862" v="7965" actId="478"/>
          <ac:spMkLst>
            <pc:docMk/>
            <pc:sldMk cId="4041737884" sldId="4696"/>
            <ac:spMk id="3" creationId="{194A7866-26AD-4C57-B848-780EC687930F}"/>
          </ac:spMkLst>
        </pc:spChg>
        <pc:spChg chg="add mod">
          <ac:chgData name="Bob Ward" userId="6da7c2dd-8e2e-469f-a216-c384312e2a2d" providerId="ADAL" clId="{CC07BEAC-85A7-44E0-BC28-578FC3DF3703}" dt="2019-02-25T01:05:29.280" v="18911" actId="6549"/>
          <ac:spMkLst>
            <pc:docMk/>
            <pc:sldMk cId="4041737884" sldId="4696"/>
            <ac:spMk id="5" creationId="{73F37F6F-4A4F-4B1B-80D8-6B6562191821}"/>
          </ac:spMkLst>
        </pc:spChg>
        <pc:graphicFrameChg chg="add mod">
          <ac:chgData name="Bob Ward" userId="6da7c2dd-8e2e-469f-a216-c384312e2a2d" providerId="ADAL" clId="{CC07BEAC-85A7-44E0-BC28-578FC3DF3703}" dt="2019-02-25T01:05:13.985" v="18910" actId="20577"/>
          <ac:graphicFrameMkLst>
            <pc:docMk/>
            <pc:sldMk cId="4041737884" sldId="4696"/>
            <ac:graphicFrameMk id="4" creationId="{4C01E803-3DFF-47DD-9C0A-331EC4DCCC32}"/>
          </ac:graphicFrameMkLst>
        </pc:graphicFrameChg>
        <pc:picChg chg="add del">
          <ac:chgData name="Bob Ward" userId="6da7c2dd-8e2e-469f-a216-c384312e2a2d" providerId="ADAL" clId="{CC07BEAC-85A7-44E0-BC28-578FC3DF3703}" dt="2019-02-19T23:46:10.139" v="8030"/>
          <ac:picMkLst>
            <pc:docMk/>
            <pc:sldMk cId="4041737884" sldId="4696"/>
            <ac:picMk id="3074" creationId="{2D35908C-8764-4492-BFD6-3C3F4FB62C78}"/>
          </ac:picMkLst>
        </pc:picChg>
        <pc:picChg chg="add mod">
          <ac:chgData name="Bob Ward" userId="6da7c2dd-8e2e-469f-a216-c384312e2a2d" providerId="ADAL" clId="{CC07BEAC-85A7-44E0-BC28-578FC3DF3703}" dt="2019-02-20T17:28:44.120" v="10640" actId="1076"/>
          <ac:picMkLst>
            <pc:docMk/>
            <pc:sldMk cId="4041737884" sldId="4696"/>
            <ac:picMk id="3076" creationId="{CE12F756-5C03-49B9-9178-D6DE3A31F24F}"/>
          </ac:picMkLst>
        </pc:picChg>
      </pc:sldChg>
      <pc:sldChg chg="addSp delSp modSp add modAnim">
        <pc:chgData name="Bob Ward" userId="6da7c2dd-8e2e-469f-a216-c384312e2a2d" providerId="ADAL" clId="{CC07BEAC-85A7-44E0-BC28-578FC3DF3703}" dt="2019-02-21T03:02:13.073" v="13284" actId="1076"/>
        <pc:sldMkLst>
          <pc:docMk/>
          <pc:sldMk cId="3477207563" sldId="4697"/>
        </pc:sldMkLst>
        <pc:spChg chg="mod">
          <ac:chgData name="Bob Ward" userId="6da7c2dd-8e2e-469f-a216-c384312e2a2d" providerId="ADAL" clId="{CC07BEAC-85A7-44E0-BC28-578FC3DF3703}" dt="2019-02-20T04:47:51.940" v="9814" actId="1076"/>
          <ac:spMkLst>
            <pc:docMk/>
            <pc:sldMk cId="3477207563" sldId="4697"/>
            <ac:spMk id="2" creationId="{F2C60B96-D19E-44AB-B183-5605F170FB0A}"/>
          </ac:spMkLst>
        </pc:spChg>
        <pc:spChg chg="del">
          <ac:chgData name="Bob Ward" userId="6da7c2dd-8e2e-469f-a216-c384312e2a2d" providerId="ADAL" clId="{CC07BEAC-85A7-44E0-BC28-578FC3DF3703}" dt="2019-02-20T04:47:44.334" v="9812" actId="478"/>
          <ac:spMkLst>
            <pc:docMk/>
            <pc:sldMk cId="3477207563" sldId="4697"/>
            <ac:spMk id="3" creationId="{22D91DC9-E42B-4A63-92CC-4F89957B0471}"/>
          </ac:spMkLst>
        </pc:spChg>
        <pc:spChg chg="add">
          <ac:chgData name="Bob Ward" userId="6da7c2dd-8e2e-469f-a216-c384312e2a2d" providerId="ADAL" clId="{CC07BEAC-85A7-44E0-BC28-578FC3DF3703}" dt="2019-02-20T04:47:45.520" v="9813"/>
          <ac:spMkLst>
            <pc:docMk/>
            <pc:sldMk cId="3477207563" sldId="4697"/>
            <ac:spMk id="6" creationId="{4B04D43F-34FC-4BBA-BB68-20DBB3818B8E}"/>
          </ac:spMkLst>
        </pc:spChg>
        <pc:spChg chg="add">
          <ac:chgData name="Bob Ward" userId="6da7c2dd-8e2e-469f-a216-c384312e2a2d" providerId="ADAL" clId="{CC07BEAC-85A7-44E0-BC28-578FC3DF3703}" dt="2019-02-20T04:47:45.520" v="9813"/>
          <ac:spMkLst>
            <pc:docMk/>
            <pc:sldMk cId="3477207563" sldId="4697"/>
            <ac:spMk id="7" creationId="{658EF6B3-37F2-4519-870E-729A0F35E41C}"/>
          </ac:spMkLst>
        </pc:spChg>
        <pc:spChg chg="add">
          <ac:chgData name="Bob Ward" userId="6da7c2dd-8e2e-469f-a216-c384312e2a2d" providerId="ADAL" clId="{CC07BEAC-85A7-44E0-BC28-578FC3DF3703}" dt="2019-02-20T04:47:45.520" v="9813"/>
          <ac:spMkLst>
            <pc:docMk/>
            <pc:sldMk cId="3477207563" sldId="4697"/>
            <ac:spMk id="8" creationId="{D32A63A4-2E3E-4DCC-95EE-FAC836A429ED}"/>
          </ac:spMkLst>
        </pc:spChg>
        <pc:spChg chg="add">
          <ac:chgData name="Bob Ward" userId="6da7c2dd-8e2e-469f-a216-c384312e2a2d" providerId="ADAL" clId="{CC07BEAC-85A7-44E0-BC28-578FC3DF3703}" dt="2019-02-20T04:47:45.520" v="9813"/>
          <ac:spMkLst>
            <pc:docMk/>
            <pc:sldMk cId="3477207563" sldId="4697"/>
            <ac:spMk id="9" creationId="{D406E5CB-7134-4797-9FE1-BAB6E8E852AE}"/>
          </ac:spMkLst>
        </pc:spChg>
        <pc:spChg chg="add">
          <ac:chgData name="Bob Ward" userId="6da7c2dd-8e2e-469f-a216-c384312e2a2d" providerId="ADAL" clId="{CC07BEAC-85A7-44E0-BC28-578FC3DF3703}" dt="2019-02-20T04:47:45.520" v="9813"/>
          <ac:spMkLst>
            <pc:docMk/>
            <pc:sldMk cId="3477207563" sldId="4697"/>
            <ac:spMk id="10" creationId="{331FF703-5649-4484-9A01-F8728ABA9618}"/>
          </ac:spMkLst>
        </pc:spChg>
        <pc:spChg chg="add mod">
          <ac:chgData name="Bob Ward" userId="6da7c2dd-8e2e-469f-a216-c384312e2a2d" providerId="ADAL" clId="{CC07BEAC-85A7-44E0-BC28-578FC3DF3703}" dt="2019-02-21T03:01:36.616" v="13207" actId="1076"/>
          <ac:spMkLst>
            <pc:docMk/>
            <pc:sldMk cId="3477207563" sldId="4697"/>
            <ac:spMk id="11" creationId="{C8AAF447-092F-4489-823C-B797B4BA7192}"/>
          </ac:spMkLst>
        </pc:spChg>
        <pc:spChg chg="add mod">
          <ac:chgData name="Bob Ward" userId="6da7c2dd-8e2e-469f-a216-c384312e2a2d" providerId="ADAL" clId="{CC07BEAC-85A7-44E0-BC28-578FC3DF3703}" dt="2019-02-21T03:01:36.616" v="13207" actId="1076"/>
          <ac:spMkLst>
            <pc:docMk/>
            <pc:sldMk cId="3477207563" sldId="4697"/>
            <ac:spMk id="12" creationId="{5FEFF80A-F35E-4FAE-85F1-66F84E9F430F}"/>
          </ac:spMkLst>
        </pc:spChg>
        <pc:spChg chg="add mod">
          <ac:chgData name="Bob Ward" userId="6da7c2dd-8e2e-469f-a216-c384312e2a2d" providerId="ADAL" clId="{CC07BEAC-85A7-44E0-BC28-578FC3DF3703}" dt="2019-02-21T03:02:05.265" v="13283" actId="1076"/>
          <ac:spMkLst>
            <pc:docMk/>
            <pc:sldMk cId="3477207563" sldId="4697"/>
            <ac:spMk id="13" creationId="{38614559-E1E3-4AD6-BF8B-60491B08DCDA}"/>
          </ac:spMkLst>
        </pc:spChg>
        <pc:graphicFrameChg chg="add mod modGraphic">
          <ac:chgData name="Bob Ward" userId="6da7c2dd-8e2e-469f-a216-c384312e2a2d" providerId="ADAL" clId="{CC07BEAC-85A7-44E0-BC28-578FC3DF3703}" dt="2019-02-21T03:02:13.073" v="13284" actId="1076"/>
          <ac:graphicFrameMkLst>
            <pc:docMk/>
            <pc:sldMk cId="3477207563" sldId="4697"/>
            <ac:graphicFrameMk id="5" creationId="{AC19318C-61DD-404D-B294-F6A10C6CE440}"/>
          </ac:graphicFrameMkLst>
        </pc:graphicFrameChg>
        <pc:picChg chg="add">
          <ac:chgData name="Bob Ward" userId="6da7c2dd-8e2e-469f-a216-c384312e2a2d" providerId="ADAL" clId="{CC07BEAC-85A7-44E0-BC28-578FC3DF3703}" dt="2019-02-20T04:47:45.520" v="9813"/>
          <ac:picMkLst>
            <pc:docMk/>
            <pc:sldMk cId="3477207563" sldId="4697"/>
            <ac:picMk id="4" creationId="{49E96EBB-8B77-46E1-8301-CD1824E1E011}"/>
          </ac:picMkLst>
        </pc:picChg>
      </pc:sldChg>
      <pc:sldChg chg="modSp add del">
        <pc:chgData name="Bob Ward" userId="6da7c2dd-8e2e-469f-a216-c384312e2a2d" providerId="ADAL" clId="{CC07BEAC-85A7-44E0-BC28-578FC3DF3703}" dt="2019-02-20T04:44:07.448" v="9725" actId="2696"/>
        <pc:sldMkLst>
          <pc:docMk/>
          <pc:sldMk cId="728811639" sldId="4698"/>
        </pc:sldMkLst>
        <pc:spChg chg="mod">
          <ac:chgData name="Bob Ward" userId="6da7c2dd-8e2e-469f-a216-c384312e2a2d" providerId="ADAL" clId="{CC07BEAC-85A7-44E0-BC28-578FC3DF3703}" dt="2019-02-13T21:40:33.199" v="3614" actId="20577"/>
          <ac:spMkLst>
            <pc:docMk/>
            <pc:sldMk cId="728811639" sldId="4698"/>
            <ac:spMk id="2" creationId="{F2C60B96-D19E-44AB-B183-5605F170FB0A}"/>
          </ac:spMkLst>
        </pc:spChg>
      </pc:sldChg>
      <pc:sldChg chg="addSp delSp modSp add modAnim">
        <pc:chgData name="Bob Ward" userId="6da7c2dd-8e2e-469f-a216-c384312e2a2d" providerId="ADAL" clId="{CC07BEAC-85A7-44E0-BC28-578FC3DF3703}" dt="2019-02-23T19:52:36.167" v="18340"/>
        <pc:sldMkLst>
          <pc:docMk/>
          <pc:sldMk cId="3319097858" sldId="4699"/>
        </pc:sldMkLst>
        <pc:spChg chg="mod">
          <ac:chgData name="Bob Ward" userId="6da7c2dd-8e2e-469f-a216-c384312e2a2d" providerId="ADAL" clId="{CC07BEAC-85A7-44E0-BC28-578FC3DF3703}" dt="2019-02-20T17:22:22.661" v="9936" actId="14100"/>
          <ac:spMkLst>
            <pc:docMk/>
            <pc:sldMk cId="3319097858" sldId="4699"/>
            <ac:spMk id="2" creationId="{F2C60B96-D19E-44AB-B183-5605F170FB0A}"/>
          </ac:spMkLst>
        </pc:spChg>
        <pc:spChg chg="del">
          <ac:chgData name="Bob Ward" userId="6da7c2dd-8e2e-469f-a216-c384312e2a2d" providerId="ADAL" clId="{CC07BEAC-85A7-44E0-BC28-578FC3DF3703}" dt="2019-02-20T17:22:02.921" v="9931" actId="478"/>
          <ac:spMkLst>
            <pc:docMk/>
            <pc:sldMk cId="3319097858" sldId="4699"/>
            <ac:spMk id="3" creationId="{22D91DC9-E42B-4A63-92CC-4F89957B0471}"/>
          </ac:spMkLst>
        </pc:spChg>
        <pc:spChg chg="add del">
          <ac:chgData name="Bob Ward" userId="6da7c2dd-8e2e-469f-a216-c384312e2a2d" providerId="ADAL" clId="{CC07BEAC-85A7-44E0-BC28-578FC3DF3703}" dt="2019-02-20T17:22:05.682" v="9933"/>
          <ac:spMkLst>
            <pc:docMk/>
            <pc:sldMk cId="3319097858" sldId="4699"/>
            <ac:spMk id="4" creationId="{D44C499B-7C09-45C0-811D-9C07ECA364D8}"/>
          </ac:spMkLst>
        </pc:spChg>
        <pc:spChg chg="add mod">
          <ac:chgData name="Bob Ward" userId="6da7c2dd-8e2e-469f-a216-c384312e2a2d" providerId="ADAL" clId="{CC07BEAC-85A7-44E0-BC28-578FC3DF3703}" dt="2019-02-21T03:03:54.440" v="13425" actId="14100"/>
          <ac:spMkLst>
            <pc:docMk/>
            <pc:sldMk cId="3319097858" sldId="4699"/>
            <ac:spMk id="5" creationId="{DC8C3A60-7C7A-4039-A048-48502A1C52E1}"/>
          </ac:spMkLst>
        </pc:spChg>
        <pc:spChg chg="add">
          <ac:chgData name="Bob Ward" userId="6da7c2dd-8e2e-469f-a216-c384312e2a2d" providerId="ADAL" clId="{CC07BEAC-85A7-44E0-BC28-578FC3DF3703}" dt="2019-02-20T17:22:15.611" v="9934"/>
          <ac:spMkLst>
            <pc:docMk/>
            <pc:sldMk cId="3319097858" sldId="4699"/>
            <ac:spMk id="7" creationId="{4F849EEC-3606-4200-8F7C-4DD34B3A6FAA}"/>
          </ac:spMkLst>
        </pc:spChg>
        <pc:spChg chg="add">
          <ac:chgData name="Bob Ward" userId="6da7c2dd-8e2e-469f-a216-c384312e2a2d" providerId="ADAL" clId="{CC07BEAC-85A7-44E0-BC28-578FC3DF3703}" dt="2019-02-20T17:22:15.611" v="9934"/>
          <ac:spMkLst>
            <pc:docMk/>
            <pc:sldMk cId="3319097858" sldId="4699"/>
            <ac:spMk id="8" creationId="{E364CB98-E470-4ABE-B0D4-4194397FE588}"/>
          </ac:spMkLst>
        </pc:spChg>
        <pc:spChg chg="add">
          <ac:chgData name="Bob Ward" userId="6da7c2dd-8e2e-469f-a216-c384312e2a2d" providerId="ADAL" clId="{CC07BEAC-85A7-44E0-BC28-578FC3DF3703}" dt="2019-02-20T17:22:15.611" v="9934"/>
          <ac:spMkLst>
            <pc:docMk/>
            <pc:sldMk cId="3319097858" sldId="4699"/>
            <ac:spMk id="9" creationId="{F29B871B-19A6-4426-8131-BCE82AACC940}"/>
          </ac:spMkLst>
        </pc:spChg>
        <pc:spChg chg="add">
          <ac:chgData name="Bob Ward" userId="6da7c2dd-8e2e-469f-a216-c384312e2a2d" providerId="ADAL" clId="{CC07BEAC-85A7-44E0-BC28-578FC3DF3703}" dt="2019-02-20T17:22:15.611" v="9934"/>
          <ac:spMkLst>
            <pc:docMk/>
            <pc:sldMk cId="3319097858" sldId="4699"/>
            <ac:spMk id="12" creationId="{FF028D60-39A9-4AF1-885A-78748BA5DCED}"/>
          </ac:spMkLst>
        </pc:spChg>
        <pc:spChg chg="add">
          <ac:chgData name="Bob Ward" userId="6da7c2dd-8e2e-469f-a216-c384312e2a2d" providerId="ADAL" clId="{CC07BEAC-85A7-44E0-BC28-578FC3DF3703}" dt="2019-02-20T17:22:15.611" v="9934"/>
          <ac:spMkLst>
            <pc:docMk/>
            <pc:sldMk cId="3319097858" sldId="4699"/>
            <ac:spMk id="13" creationId="{562A4A57-1145-49B4-AB27-0AC5DF1C8497}"/>
          </ac:spMkLst>
        </pc:spChg>
        <pc:spChg chg="add">
          <ac:chgData name="Bob Ward" userId="6da7c2dd-8e2e-469f-a216-c384312e2a2d" providerId="ADAL" clId="{CC07BEAC-85A7-44E0-BC28-578FC3DF3703}" dt="2019-02-20T17:22:15.611" v="9934"/>
          <ac:spMkLst>
            <pc:docMk/>
            <pc:sldMk cId="3319097858" sldId="4699"/>
            <ac:spMk id="33" creationId="{DEB5584F-89DE-4556-A750-6FD24046DA6B}"/>
          </ac:spMkLst>
        </pc:spChg>
        <pc:spChg chg="add">
          <ac:chgData name="Bob Ward" userId="6da7c2dd-8e2e-469f-a216-c384312e2a2d" providerId="ADAL" clId="{CC07BEAC-85A7-44E0-BC28-578FC3DF3703}" dt="2019-02-20T17:22:15.611" v="9934"/>
          <ac:spMkLst>
            <pc:docMk/>
            <pc:sldMk cId="3319097858" sldId="4699"/>
            <ac:spMk id="34" creationId="{49DF0A29-F1BE-41C2-904C-5DEB71645CFD}"/>
          </ac:spMkLst>
        </pc:spChg>
        <pc:spChg chg="add">
          <ac:chgData name="Bob Ward" userId="6da7c2dd-8e2e-469f-a216-c384312e2a2d" providerId="ADAL" clId="{CC07BEAC-85A7-44E0-BC28-578FC3DF3703}" dt="2019-02-20T17:22:15.611" v="9934"/>
          <ac:spMkLst>
            <pc:docMk/>
            <pc:sldMk cId="3319097858" sldId="4699"/>
            <ac:spMk id="59" creationId="{F154C7F8-D6CE-4A75-B383-41FCC11C11E0}"/>
          </ac:spMkLst>
        </pc:spChg>
        <pc:spChg chg="add mod">
          <ac:chgData name="Bob Ward" userId="6da7c2dd-8e2e-469f-a216-c384312e2a2d" providerId="ADAL" clId="{CC07BEAC-85A7-44E0-BC28-578FC3DF3703}" dt="2019-02-21T03:31:40.936" v="14395" actId="20577"/>
          <ac:spMkLst>
            <pc:docMk/>
            <pc:sldMk cId="3319097858" sldId="4699"/>
            <ac:spMk id="62" creationId="{90BC9079-59B9-48D8-B26B-A0E17FEB8804}"/>
          </ac:spMkLst>
        </pc:spChg>
        <pc:grpChg chg="add">
          <ac:chgData name="Bob Ward" userId="6da7c2dd-8e2e-469f-a216-c384312e2a2d" providerId="ADAL" clId="{CC07BEAC-85A7-44E0-BC28-578FC3DF3703}" dt="2019-02-20T17:22:15.611" v="9934"/>
          <ac:grpSpMkLst>
            <pc:docMk/>
            <pc:sldMk cId="3319097858" sldId="4699"/>
            <ac:grpSpMk id="14" creationId="{BDFDCDC4-CE40-4579-9AD9-0F4F7ECD4F86}"/>
          </ac:grpSpMkLst>
        </pc:grpChg>
        <pc:grpChg chg="add">
          <ac:chgData name="Bob Ward" userId="6da7c2dd-8e2e-469f-a216-c384312e2a2d" providerId="ADAL" clId="{CC07BEAC-85A7-44E0-BC28-578FC3DF3703}" dt="2019-02-20T17:22:15.611" v="9934"/>
          <ac:grpSpMkLst>
            <pc:docMk/>
            <pc:sldMk cId="3319097858" sldId="4699"/>
            <ac:grpSpMk id="23" creationId="{94845056-D33A-42C8-8B27-611611B13CCD}"/>
          </ac:grpSpMkLst>
        </pc:grpChg>
        <pc:grpChg chg="add">
          <ac:chgData name="Bob Ward" userId="6da7c2dd-8e2e-469f-a216-c384312e2a2d" providerId="ADAL" clId="{CC07BEAC-85A7-44E0-BC28-578FC3DF3703}" dt="2019-02-20T17:22:15.611" v="9934"/>
          <ac:grpSpMkLst>
            <pc:docMk/>
            <pc:sldMk cId="3319097858" sldId="4699"/>
            <ac:grpSpMk id="35" creationId="{5C90FB3D-E997-4D4B-8C31-414243E11907}"/>
          </ac:grpSpMkLst>
        </pc:grpChg>
        <pc:grpChg chg="add">
          <ac:chgData name="Bob Ward" userId="6da7c2dd-8e2e-469f-a216-c384312e2a2d" providerId="ADAL" clId="{CC07BEAC-85A7-44E0-BC28-578FC3DF3703}" dt="2019-02-20T17:22:15.611" v="9934"/>
          <ac:grpSpMkLst>
            <pc:docMk/>
            <pc:sldMk cId="3319097858" sldId="4699"/>
            <ac:grpSpMk id="44" creationId="{5F7C04BF-3304-4762-8CE9-40E5F02434E4}"/>
          </ac:grpSpMkLst>
        </pc:grpChg>
        <pc:graphicFrameChg chg="add mod">
          <ac:chgData name="Bob Ward" userId="6da7c2dd-8e2e-469f-a216-c384312e2a2d" providerId="ADAL" clId="{CC07BEAC-85A7-44E0-BC28-578FC3DF3703}" dt="2019-02-21T03:04:00.503" v="13427" actId="14100"/>
          <ac:graphicFrameMkLst>
            <pc:docMk/>
            <pc:sldMk cId="3319097858" sldId="4699"/>
            <ac:graphicFrameMk id="61" creationId="{A38647AF-5691-4866-846A-A75CB5B4DC9F}"/>
          </ac:graphicFrameMkLst>
        </pc:graphicFrameChg>
        <pc:picChg chg="add">
          <ac:chgData name="Bob Ward" userId="6da7c2dd-8e2e-469f-a216-c384312e2a2d" providerId="ADAL" clId="{CC07BEAC-85A7-44E0-BC28-578FC3DF3703}" dt="2019-02-20T17:22:15.611" v="9934"/>
          <ac:picMkLst>
            <pc:docMk/>
            <pc:sldMk cId="3319097858" sldId="4699"/>
            <ac:picMk id="60" creationId="{B679F714-FA6A-4EDA-99B5-5B3391352C97}"/>
          </ac:picMkLst>
        </pc:picChg>
        <pc:cxnChg chg="add">
          <ac:chgData name="Bob Ward" userId="6da7c2dd-8e2e-469f-a216-c384312e2a2d" providerId="ADAL" clId="{CC07BEAC-85A7-44E0-BC28-578FC3DF3703}" dt="2019-02-20T17:22:15.611" v="9934"/>
          <ac:cxnSpMkLst>
            <pc:docMk/>
            <pc:sldMk cId="3319097858" sldId="4699"/>
            <ac:cxnSpMk id="6" creationId="{E3166F12-3569-4E9B-91A0-469766B3A507}"/>
          </ac:cxnSpMkLst>
        </pc:cxnChg>
        <pc:cxnChg chg="add">
          <ac:chgData name="Bob Ward" userId="6da7c2dd-8e2e-469f-a216-c384312e2a2d" providerId="ADAL" clId="{CC07BEAC-85A7-44E0-BC28-578FC3DF3703}" dt="2019-02-20T17:22:15.611" v="9934"/>
          <ac:cxnSpMkLst>
            <pc:docMk/>
            <pc:sldMk cId="3319097858" sldId="4699"/>
            <ac:cxnSpMk id="10" creationId="{DAFFE7D5-4DB7-4297-8568-DC7F54660B43}"/>
          </ac:cxnSpMkLst>
        </pc:cxnChg>
        <pc:cxnChg chg="add">
          <ac:chgData name="Bob Ward" userId="6da7c2dd-8e2e-469f-a216-c384312e2a2d" providerId="ADAL" clId="{CC07BEAC-85A7-44E0-BC28-578FC3DF3703}" dt="2019-02-20T17:22:15.611" v="9934"/>
          <ac:cxnSpMkLst>
            <pc:docMk/>
            <pc:sldMk cId="3319097858" sldId="4699"/>
            <ac:cxnSpMk id="11" creationId="{6B3E3B6A-A676-49C9-B440-5C586392E8F6}"/>
          </ac:cxnSpMkLst>
        </pc:cxnChg>
        <pc:cxnChg chg="add">
          <ac:chgData name="Bob Ward" userId="6da7c2dd-8e2e-469f-a216-c384312e2a2d" providerId="ADAL" clId="{CC07BEAC-85A7-44E0-BC28-578FC3DF3703}" dt="2019-02-20T17:22:15.611" v="9934"/>
          <ac:cxnSpMkLst>
            <pc:docMk/>
            <pc:sldMk cId="3319097858" sldId="4699"/>
            <ac:cxnSpMk id="22" creationId="{AA6F71E1-3B65-4978-861E-BB0791C25714}"/>
          </ac:cxnSpMkLst>
        </pc:cxnChg>
      </pc:sldChg>
      <pc:sldChg chg="addSp delSp modSp add modAnim">
        <pc:chgData name="Bob Ward" userId="6da7c2dd-8e2e-469f-a216-c384312e2a2d" providerId="ADAL" clId="{CC07BEAC-85A7-44E0-BC28-578FC3DF3703}" dt="2019-02-21T03:35:55.638" v="14432"/>
        <pc:sldMkLst>
          <pc:docMk/>
          <pc:sldMk cId="2660700888" sldId="4700"/>
        </pc:sldMkLst>
        <pc:spChg chg="mod">
          <ac:chgData name="Bob Ward" userId="6da7c2dd-8e2e-469f-a216-c384312e2a2d" providerId="ADAL" clId="{CC07BEAC-85A7-44E0-BC28-578FC3DF3703}" dt="2019-02-21T02:21:18.695" v="12397" actId="14100"/>
          <ac:spMkLst>
            <pc:docMk/>
            <pc:sldMk cId="2660700888" sldId="4700"/>
            <ac:spMk id="2" creationId="{1C71C1A5-6D29-474F-9E9C-F8A34E6D6B10}"/>
          </ac:spMkLst>
        </pc:spChg>
        <pc:spChg chg="del">
          <ac:chgData name="Bob Ward" userId="6da7c2dd-8e2e-469f-a216-c384312e2a2d" providerId="ADAL" clId="{CC07BEAC-85A7-44E0-BC28-578FC3DF3703}" dt="2019-02-21T01:06:55.586" v="10855" actId="478"/>
          <ac:spMkLst>
            <pc:docMk/>
            <pc:sldMk cId="2660700888" sldId="4700"/>
            <ac:spMk id="3" creationId="{6F953EF0-0AE3-47B1-A206-5744B2667E91}"/>
          </ac:spMkLst>
        </pc:spChg>
        <pc:spChg chg="add mod">
          <ac:chgData name="Bob Ward" userId="6da7c2dd-8e2e-469f-a216-c384312e2a2d" providerId="ADAL" clId="{CC07BEAC-85A7-44E0-BC28-578FC3DF3703}" dt="2019-02-21T03:35:30.043" v="14431" actId="1076"/>
          <ac:spMkLst>
            <pc:docMk/>
            <pc:sldMk cId="2660700888" sldId="4700"/>
            <ac:spMk id="4" creationId="{1AECACE9-0776-44A2-86FC-C797B5FF49D8}"/>
          </ac:spMkLst>
        </pc:spChg>
        <pc:spChg chg="add mod">
          <ac:chgData name="Bob Ward" userId="6da7c2dd-8e2e-469f-a216-c384312e2a2d" providerId="ADAL" clId="{CC07BEAC-85A7-44E0-BC28-578FC3DF3703}" dt="2019-02-21T03:35:27.708" v="14430" actId="1076"/>
          <ac:spMkLst>
            <pc:docMk/>
            <pc:sldMk cId="2660700888" sldId="4700"/>
            <ac:spMk id="5" creationId="{70C2DC38-F32E-495E-AC42-360DC25AED55}"/>
          </ac:spMkLst>
        </pc:spChg>
        <pc:spChg chg="add">
          <ac:chgData name="Bob Ward" userId="6da7c2dd-8e2e-469f-a216-c384312e2a2d" providerId="ADAL" clId="{CC07BEAC-85A7-44E0-BC28-578FC3DF3703}" dt="2019-02-21T01:07:07.725" v="10856"/>
          <ac:spMkLst>
            <pc:docMk/>
            <pc:sldMk cId="2660700888" sldId="4700"/>
            <ac:spMk id="6" creationId="{9EE8E107-6366-4FD5-A80E-6B9370F26FC4}"/>
          </ac:spMkLst>
        </pc:spChg>
        <pc:spChg chg="add">
          <ac:chgData name="Bob Ward" userId="6da7c2dd-8e2e-469f-a216-c384312e2a2d" providerId="ADAL" clId="{CC07BEAC-85A7-44E0-BC28-578FC3DF3703}" dt="2019-02-21T01:07:07.725" v="10856"/>
          <ac:spMkLst>
            <pc:docMk/>
            <pc:sldMk cId="2660700888" sldId="4700"/>
            <ac:spMk id="9" creationId="{E9F5DB7C-C9EC-4D20-9FFB-5FBDB102AC50}"/>
          </ac:spMkLst>
        </pc:spChg>
        <pc:spChg chg="add mod">
          <ac:chgData name="Bob Ward" userId="6da7c2dd-8e2e-469f-a216-c384312e2a2d" providerId="ADAL" clId="{CC07BEAC-85A7-44E0-BC28-578FC3DF3703}" dt="2019-02-21T03:35:27.708" v="14430" actId="1076"/>
          <ac:spMkLst>
            <pc:docMk/>
            <pc:sldMk cId="2660700888" sldId="4700"/>
            <ac:spMk id="10" creationId="{D5CEF99A-E5DE-45B3-963B-E5FA223D3174}"/>
          </ac:spMkLst>
        </pc:spChg>
        <pc:spChg chg="add mod">
          <ac:chgData name="Bob Ward" userId="6da7c2dd-8e2e-469f-a216-c384312e2a2d" providerId="ADAL" clId="{CC07BEAC-85A7-44E0-BC28-578FC3DF3703}" dt="2019-02-21T03:35:27.708" v="14430" actId="1076"/>
          <ac:spMkLst>
            <pc:docMk/>
            <pc:sldMk cId="2660700888" sldId="4700"/>
            <ac:spMk id="12" creationId="{B104406C-83CD-4BB9-AE11-707D9FF38438}"/>
          </ac:spMkLst>
        </pc:spChg>
        <pc:spChg chg="add mod">
          <ac:chgData name="Bob Ward" userId="6da7c2dd-8e2e-469f-a216-c384312e2a2d" providerId="ADAL" clId="{CC07BEAC-85A7-44E0-BC28-578FC3DF3703}" dt="2019-02-21T03:35:27.708" v="14430" actId="1076"/>
          <ac:spMkLst>
            <pc:docMk/>
            <pc:sldMk cId="2660700888" sldId="4700"/>
            <ac:spMk id="13" creationId="{9A1CB678-F533-4ED5-A812-3D70C7DAB3B5}"/>
          </ac:spMkLst>
        </pc:spChg>
        <pc:spChg chg="add mod">
          <ac:chgData name="Bob Ward" userId="6da7c2dd-8e2e-469f-a216-c384312e2a2d" providerId="ADAL" clId="{CC07BEAC-85A7-44E0-BC28-578FC3DF3703}" dt="2019-02-21T03:35:27.708" v="14430" actId="1076"/>
          <ac:spMkLst>
            <pc:docMk/>
            <pc:sldMk cId="2660700888" sldId="4700"/>
            <ac:spMk id="14" creationId="{5A717E8C-8AEE-4F85-9E44-042FAB97B967}"/>
          </ac:spMkLst>
        </pc:spChg>
        <pc:spChg chg="add mod">
          <ac:chgData name="Bob Ward" userId="6da7c2dd-8e2e-469f-a216-c384312e2a2d" providerId="ADAL" clId="{CC07BEAC-85A7-44E0-BC28-578FC3DF3703}" dt="2019-02-21T03:35:27.708" v="14430" actId="1076"/>
          <ac:spMkLst>
            <pc:docMk/>
            <pc:sldMk cId="2660700888" sldId="4700"/>
            <ac:spMk id="16" creationId="{90EAB999-03AB-42F4-A9F5-038E208183F5}"/>
          </ac:spMkLst>
        </pc:spChg>
        <pc:spChg chg="add mod">
          <ac:chgData name="Bob Ward" userId="6da7c2dd-8e2e-469f-a216-c384312e2a2d" providerId="ADAL" clId="{CC07BEAC-85A7-44E0-BC28-578FC3DF3703}" dt="2019-02-21T03:35:27.708" v="14430" actId="1076"/>
          <ac:spMkLst>
            <pc:docMk/>
            <pc:sldMk cId="2660700888" sldId="4700"/>
            <ac:spMk id="106" creationId="{1CA334C6-3E23-462E-A779-08186E7C12BB}"/>
          </ac:spMkLst>
        </pc:spChg>
        <pc:spChg chg="add mod">
          <ac:chgData name="Bob Ward" userId="6da7c2dd-8e2e-469f-a216-c384312e2a2d" providerId="ADAL" clId="{CC07BEAC-85A7-44E0-BC28-578FC3DF3703}" dt="2019-02-21T03:35:27.708" v="14430" actId="1076"/>
          <ac:spMkLst>
            <pc:docMk/>
            <pc:sldMk cId="2660700888" sldId="4700"/>
            <ac:spMk id="114" creationId="{2ABDB015-C54B-4756-83C8-9AF6729C3C86}"/>
          </ac:spMkLst>
        </pc:spChg>
        <pc:spChg chg="add mod">
          <ac:chgData name="Bob Ward" userId="6da7c2dd-8e2e-469f-a216-c384312e2a2d" providerId="ADAL" clId="{CC07BEAC-85A7-44E0-BC28-578FC3DF3703}" dt="2019-02-21T03:35:27.708" v="14430" actId="1076"/>
          <ac:spMkLst>
            <pc:docMk/>
            <pc:sldMk cId="2660700888" sldId="4700"/>
            <ac:spMk id="115" creationId="{E8800EF6-0633-4E0F-8BD8-7D07FA899474}"/>
          </ac:spMkLst>
        </pc:spChg>
        <pc:grpChg chg="add">
          <ac:chgData name="Bob Ward" userId="6da7c2dd-8e2e-469f-a216-c384312e2a2d" providerId="ADAL" clId="{CC07BEAC-85A7-44E0-BC28-578FC3DF3703}" dt="2019-02-21T01:07:07.725" v="10856"/>
          <ac:grpSpMkLst>
            <pc:docMk/>
            <pc:sldMk cId="2660700888" sldId="4700"/>
            <ac:grpSpMk id="17" creationId="{144B8D75-E80E-4219-B2CD-A4F0429270D4}"/>
          </ac:grpSpMkLst>
        </pc:grpChg>
        <pc:grpChg chg="add mod">
          <ac:chgData name="Bob Ward" userId="6da7c2dd-8e2e-469f-a216-c384312e2a2d" providerId="ADAL" clId="{CC07BEAC-85A7-44E0-BC28-578FC3DF3703}" dt="2019-02-21T03:35:27.708" v="14430" actId="1076"/>
          <ac:grpSpMkLst>
            <pc:docMk/>
            <pc:sldMk cId="2660700888" sldId="4700"/>
            <ac:grpSpMk id="96" creationId="{52FBEC3F-6FAB-4323-8DF6-5990E408E4AB}"/>
          </ac:grpSpMkLst>
        </pc:grpChg>
        <pc:grpChg chg="add mod">
          <ac:chgData name="Bob Ward" userId="6da7c2dd-8e2e-469f-a216-c384312e2a2d" providerId="ADAL" clId="{CC07BEAC-85A7-44E0-BC28-578FC3DF3703}" dt="2019-02-21T03:35:27.708" v="14430" actId="1076"/>
          <ac:grpSpMkLst>
            <pc:docMk/>
            <pc:sldMk cId="2660700888" sldId="4700"/>
            <ac:grpSpMk id="99" creationId="{DF4510EC-45C5-4EAE-8640-50279B00325E}"/>
          </ac:grpSpMkLst>
        </pc:grpChg>
        <pc:grpChg chg="add mod">
          <ac:chgData name="Bob Ward" userId="6da7c2dd-8e2e-469f-a216-c384312e2a2d" providerId="ADAL" clId="{CC07BEAC-85A7-44E0-BC28-578FC3DF3703}" dt="2019-02-21T03:35:27.708" v="14430" actId="1076"/>
          <ac:grpSpMkLst>
            <pc:docMk/>
            <pc:sldMk cId="2660700888" sldId="4700"/>
            <ac:grpSpMk id="102" creationId="{3546881B-A3F7-45BA-ABA8-31EC10C12F4D}"/>
          </ac:grpSpMkLst>
        </pc:grpChg>
        <pc:grpChg chg="add mod">
          <ac:chgData name="Bob Ward" userId="6da7c2dd-8e2e-469f-a216-c384312e2a2d" providerId="ADAL" clId="{CC07BEAC-85A7-44E0-BC28-578FC3DF3703}" dt="2019-02-21T03:35:27.708" v="14430" actId="1076"/>
          <ac:grpSpMkLst>
            <pc:docMk/>
            <pc:sldMk cId="2660700888" sldId="4700"/>
            <ac:grpSpMk id="109" creationId="{EECA32FC-75A7-497B-9B5D-91044F29C379}"/>
          </ac:grpSpMkLst>
        </pc:grpChg>
        <pc:picChg chg="add del">
          <ac:chgData name="Bob Ward" userId="6da7c2dd-8e2e-469f-a216-c384312e2a2d" providerId="ADAL" clId="{CC07BEAC-85A7-44E0-BC28-578FC3DF3703}" dt="2019-02-21T02:01:19.168" v="12392"/>
          <ac:picMkLst>
            <pc:docMk/>
            <pc:sldMk cId="2660700888" sldId="4700"/>
            <ac:picMk id="1026" creationId="{BBE6C1DD-6450-4FA0-A00F-090F200D8BF5}"/>
          </ac:picMkLst>
        </pc:picChg>
        <pc:picChg chg="add mod">
          <ac:chgData name="Bob Ward" userId="6da7c2dd-8e2e-469f-a216-c384312e2a2d" providerId="ADAL" clId="{CC07BEAC-85A7-44E0-BC28-578FC3DF3703}" dt="2019-02-21T03:35:27.708" v="14430" actId="1076"/>
          <ac:picMkLst>
            <pc:docMk/>
            <pc:sldMk cId="2660700888" sldId="4700"/>
            <ac:picMk id="1028" creationId="{D95967CC-80E0-427A-8CAE-85FD16304F6C}"/>
          </ac:picMkLst>
        </pc:picChg>
        <pc:cxnChg chg="add mod">
          <ac:chgData name="Bob Ward" userId="6da7c2dd-8e2e-469f-a216-c384312e2a2d" providerId="ADAL" clId="{CC07BEAC-85A7-44E0-BC28-578FC3DF3703}" dt="2019-02-21T03:35:27.708" v="14430" actId="1076"/>
          <ac:cxnSpMkLst>
            <pc:docMk/>
            <pc:sldMk cId="2660700888" sldId="4700"/>
            <ac:cxnSpMk id="7" creationId="{EDA94D23-E56E-42C7-A16E-39F47D0264DC}"/>
          </ac:cxnSpMkLst>
        </pc:cxnChg>
        <pc:cxnChg chg="add">
          <ac:chgData name="Bob Ward" userId="6da7c2dd-8e2e-469f-a216-c384312e2a2d" providerId="ADAL" clId="{CC07BEAC-85A7-44E0-BC28-578FC3DF3703}" dt="2019-02-21T01:07:07.725" v="10856"/>
          <ac:cxnSpMkLst>
            <pc:docMk/>
            <pc:sldMk cId="2660700888" sldId="4700"/>
            <ac:cxnSpMk id="8" creationId="{5DBFFBE3-BB4B-4024-88ED-078BCE0A76FF}"/>
          </ac:cxnSpMkLst>
        </pc:cxnChg>
        <pc:cxnChg chg="add mod">
          <ac:chgData name="Bob Ward" userId="6da7c2dd-8e2e-469f-a216-c384312e2a2d" providerId="ADAL" clId="{CC07BEAC-85A7-44E0-BC28-578FC3DF3703}" dt="2019-02-21T03:35:27.708" v="14430" actId="1076"/>
          <ac:cxnSpMkLst>
            <pc:docMk/>
            <pc:sldMk cId="2660700888" sldId="4700"/>
            <ac:cxnSpMk id="11" creationId="{C4FF6645-D1F0-40B2-A81A-D95066B4D193}"/>
          </ac:cxnSpMkLst>
        </pc:cxnChg>
        <pc:cxnChg chg="add mod">
          <ac:chgData name="Bob Ward" userId="6da7c2dd-8e2e-469f-a216-c384312e2a2d" providerId="ADAL" clId="{CC07BEAC-85A7-44E0-BC28-578FC3DF3703}" dt="2019-02-21T03:35:27.708" v="14430" actId="1076"/>
          <ac:cxnSpMkLst>
            <pc:docMk/>
            <pc:sldMk cId="2660700888" sldId="4700"/>
            <ac:cxnSpMk id="15" creationId="{E866CFCD-891A-4948-842E-006AA8FA3C1B}"/>
          </ac:cxnSpMkLst>
        </pc:cxnChg>
        <pc:cxnChg chg="add mod">
          <ac:chgData name="Bob Ward" userId="6da7c2dd-8e2e-469f-a216-c384312e2a2d" providerId="ADAL" clId="{CC07BEAC-85A7-44E0-BC28-578FC3DF3703}" dt="2019-02-21T03:35:27.708" v="14430" actId="1076"/>
          <ac:cxnSpMkLst>
            <pc:docMk/>
            <pc:sldMk cId="2660700888" sldId="4700"/>
            <ac:cxnSpMk id="107" creationId="{3E102C3D-E098-483B-B094-B524CEC53E27}"/>
          </ac:cxnSpMkLst>
        </pc:cxnChg>
        <pc:cxnChg chg="add mod">
          <ac:chgData name="Bob Ward" userId="6da7c2dd-8e2e-469f-a216-c384312e2a2d" providerId="ADAL" clId="{CC07BEAC-85A7-44E0-BC28-578FC3DF3703}" dt="2019-02-21T03:35:27.708" v="14430" actId="1076"/>
          <ac:cxnSpMkLst>
            <pc:docMk/>
            <pc:sldMk cId="2660700888" sldId="4700"/>
            <ac:cxnSpMk id="108" creationId="{D3DB0522-7B68-4C23-AEB7-89033FE25637}"/>
          </ac:cxnSpMkLst>
        </pc:cxnChg>
        <pc:cxnChg chg="add mod">
          <ac:chgData name="Bob Ward" userId="6da7c2dd-8e2e-469f-a216-c384312e2a2d" providerId="ADAL" clId="{CC07BEAC-85A7-44E0-BC28-578FC3DF3703}" dt="2019-02-21T03:35:27.708" v="14430" actId="1076"/>
          <ac:cxnSpMkLst>
            <pc:docMk/>
            <pc:sldMk cId="2660700888" sldId="4700"/>
            <ac:cxnSpMk id="116" creationId="{7C841528-753C-4121-ADFE-CA05D9E1F069}"/>
          </ac:cxnSpMkLst>
        </pc:cxnChg>
      </pc:sldChg>
      <pc:sldChg chg="addSp delSp modSp add del modAnim">
        <pc:chgData name="Bob Ward" userId="6da7c2dd-8e2e-469f-a216-c384312e2a2d" providerId="ADAL" clId="{CC07BEAC-85A7-44E0-BC28-578FC3DF3703}" dt="2019-02-21T01:09:41.790" v="10915"/>
        <pc:sldMkLst>
          <pc:docMk/>
          <pc:sldMk cId="415348644" sldId="4701"/>
        </pc:sldMkLst>
        <pc:spChg chg="mod">
          <ac:chgData name="Bob Ward" userId="6da7c2dd-8e2e-469f-a216-c384312e2a2d" providerId="ADAL" clId="{CC07BEAC-85A7-44E0-BC28-578FC3DF3703}" dt="2019-02-21T01:09:38.387" v="10913" actId="20577"/>
          <ac:spMkLst>
            <pc:docMk/>
            <pc:sldMk cId="415348644" sldId="4701"/>
            <ac:spMk id="2" creationId="{DFA54100-363F-4F1C-9549-8F596C8CD245}"/>
          </ac:spMkLst>
        </pc:spChg>
        <pc:spChg chg="del">
          <ac:chgData name="Bob Ward" userId="6da7c2dd-8e2e-469f-a216-c384312e2a2d" providerId="ADAL" clId="{CC07BEAC-85A7-44E0-BC28-578FC3DF3703}" dt="2019-02-21T01:09:41.034" v="10914" actId="478"/>
          <ac:spMkLst>
            <pc:docMk/>
            <pc:sldMk cId="415348644" sldId="4701"/>
            <ac:spMk id="3" creationId="{D40BC8EE-5191-4175-9CFB-AD5CAE24C3A3}"/>
          </ac:spMkLst>
        </pc:spChg>
        <pc:spChg chg="add">
          <ac:chgData name="Bob Ward" userId="6da7c2dd-8e2e-469f-a216-c384312e2a2d" providerId="ADAL" clId="{CC07BEAC-85A7-44E0-BC28-578FC3DF3703}" dt="2019-02-21T01:09:41.790" v="10915"/>
          <ac:spMkLst>
            <pc:docMk/>
            <pc:sldMk cId="415348644" sldId="4701"/>
            <ac:spMk id="4" creationId="{50D2FFD7-06D7-4887-B1C0-598C08A59123}"/>
          </ac:spMkLst>
        </pc:spChg>
        <pc:graphicFrameChg chg="add">
          <ac:chgData name="Bob Ward" userId="6da7c2dd-8e2e-469f-a216-c384312e2a2d" providerId="ADAL" clId="{CC07BEAC-85A7-44E0-BC28-578FC3DF3703}" dt="2019-02-21T01:09:41.790" v="10915"/>
          <ac:graphicFrameMkLst>
            <pc:docMk/>
            <pc:sldMk cId="415348644" sldId="4701"/>
            <ac:graphicFrameMk id="5" creationId="{9EAB7ECD-A361-4A48-A2D8-548A8FB4721E}"/>
          </ac:graphicFrameMkLst>
        </pc:graphicFrameChg>
      </pc:sldChg>
      <pc:sldChg chg="modSp add">
        <pc:chgData name="Bob Ward" userId="6da7c2dd-8e2e-469f-a216-c384312e2a2d" providerId="ADAL" clId="{CC07BEAC-85A7-44E0-BC28-578FC3DF3703}" dt="2019-02-24T16:16:56.327" v="18902" actId="20577"/>
        <pc:sldMkLst>
          <pc:docMk/>
          <pc:sldMk cId="2634037035" sldId="4702"/>
        </pc:sldMkLst>
        <pc:spChg chg="mod">
          <ac:chgData name="Bob Ward" userId="6da7c2dd-8e2e-469f-a216-c384312e2a2d" providerId="ADAL" clId="{CC07BEAC-85A7-44E0-BC28-578FC3DF3703}" dt="2019-02-13T21:43:17.544" v="3896" actId="20577"/>
          <ac:spMkLst>
            <pc:docMk/>
            <pc:sldMk cId="2634037035" sldId="4702"/>
            <ac:spMk id="2" creationId="{35ED57D2-FC66-4021-9648-46041AF46482}"/>
          </ac:spMkLst>
        </pc:spChg>
        <pc:spChg chg="mod">
          <ac:chgData name="Bob Ward" userId="6da7c2dd-8e2e-469f-a216-c384312e2a2d" providerId="ADAL" clId="{CC07BEAC-85A7-44E0-BC28-578FC3DF3703}" dt="2019-02-24T16:16:56.327" v="18902" actId="20577"/>
          <ac:spMkLst>
            <pc:docMk/>
            <pc:sldMk cId="2634037035" sldId="4702"/>
            <ac:spMk id="3" creationId="{5229DD0A-AD1D-45C2-8341-C89FD6AC1770}"/>
          </ac:spMkLst>
        </pc:spChg>
      </pc:sldChg>
      <pc:sldChg chg="addSp delSp modSp add ord">
        <pc:chgData name="Bob Ward" userId="6da7c2dd-8e2e-469f-a216-c384312e2a2d" providerId="ADAL" clId="{CC07BEAC-85A7-44E0-BC28-578FC3DF3703}" dt="2019-02-20T17:40:36.850" v="10845" actId="1076"/>
        <pc:sldMkLst>
          <pc:docMk/>
          <pc:sldMk cId="3773627568" sldId="4703"/>
        </pc:sldMkLst>
        <pc:spChg chg="mod">
          <ac:chgData name="Bob Ward" userId="6da7c2dd-8e2e-469f-a216-c384312e2a2d" providerId="ADAL" clId="{CC07BEAC-85A7-44E0-BC28-578FC3DF3703}" dt="2019-02-20T04:34:23.147" v="9556" actId="113"/>
          <ac:spMkLst>
            <pc:docMk/>
            <pc:sldMk cId="3773627568" sldId="4703"/>
            <ac:spMk id="2" creationId="{120305A3-122E-4AE7-8BE5-10955E8B588C}"/>
          </ac:spMkLst>
        </pc:spChg>
        <pc:spChg chg="mod">
          <ac:chgData name="Bob Ward" userId="6da7c2dd-8e2e-469f-a216-c384312e2a2d" providerId="ADAL" clId="{CC07BEAC-85A7-44E0-BC28-578FC3DF3703}" dt="2019-02-20T04:33:44.797" v="9458" actId="255"/>
          <ac:spMkLst>
            <pc:docMk/>
            <pc:sldMk cId="3773627568" sldId="4703"/>
            <ac:spMk id="3" creationId="{0FEF1BF6-1C4E-41D4-9D36-E2D43971EEF5}"/>
          </ac:spMkLst>
        </pc:spChg>
        <pc:spChg chg="add mod">
          <ac:chgData name="Bob Ward" userId="6da7c2dd-8e2e-469f-a216-c384312e2a2d" providerId="ADAL" clId="{CC07BEAC-85A7-44E0-BC28-578FC3DF3703}" dt="2019-02-20T17:39:59.750" v="10831" actId="1076"/>
          <ac:spMkLst>
            <pc:docMk/>
            <pc:sldMk cId="3773627568" sldId="4703"/>
            <ac:spMk id="4" creationId="{5B79C37B-4B44-426F-80B9-79CEB9CBC692}"/>
          </ac:spMkLst>
        </pc:spChg>
        <pc:spChg chg="add mod">
          <ac:chgData name="Bob Ward" userId="6da7c2dd-8e2e-469f-a216-c384312e2a2d" providerId="ADAL" clId="{CC07BEAC-85A7-44E0-BC28-578FC3DF3703}" dt="2019-02-20T17:40:30.495" v="10843" actId="1076"/>
          <ac:spMkLst>
            <pc:docMk/>
            <pc:sldMk cId="3773627568" sldId="4703"/>
            <ac:spMk id="5" creationId="{C05745BF-36EE-4F06-88CD-150A1D4B5731}"/>
          </ac:spMkLst>
        </pc:spChg>
        <pc:spChg chg="add mod">
          <ac:chgData name="Bob Ward" userId="6da7c2dd-8e2e-469f-a216-c384312e2a2d" providerId="ADAL" clId="{CC07BEAC-85A7-44E0-BC28-578FC3DF3703}" dt="2019-02-20T17:40:18.186" v="10838" actId="1076"/>
          <ac:spMkLst>
            <pc:docMk/>
            <pc:sldMk cId="3773627568" sldId="4703"/>
            <ac:spMk id="6" creationId="{783518DE-DF0C-4C2C-B646-BD4F21A8378E}"/>
          </ac:spMkLst>
        </pc:spChg>
        <pc:spChg chg="add mod">
          <ac:chgData name="Bob Ward" userId="6da7c2dd-8e2e-469f-a216-c384312e2a2d" providerId="ADAL" clId="{CC07BEAC-85A7-44E0-BC28-578FC3DF3703}" dt="2019-02-20T17:40:04.725" v="10833" actId="1076"/>
          <ac:spMkLst>
            <pc:docMk/>
            <pc:sldMk cId="3773627568" sldId="4703"/>
            <ac:spMk id="7" creationId="{DFFD4C6A-D8FA-4384-A87E-DBB90D64CDB2}"/>
          </ac:spMkLst>
        </pc:spChg>
        <pc:spChg chg="add del">
          <ac:chgData name="Bob Ward" userId="6da7c2dd-8e2e-469f-a216-c384312e2a2d" providerId="ADAL" clId="{CC07BEAC-85A7-44E0-BC28-578FC3DF3703}" dt="2019-02-20T17:40:21.509" v="10840"/>
          <ac:spMkLst>
            <pc:docMk/>
            <pc:sldMk cId="3773627568" sldId="4703"/>
            <ac:spMk id="8" creationId="{B5E6E2D0-945F-43AF-872A-8CDF4DF5ADA8}"/>
          </ac:spMkLst>
        </pc:spChg>
        <pc:spChg chg="add mod">
          <ac:chgData name="Bob Ward" userId="6da7c2dd-8e2e-469f-a216-c384312e2a2d" providerId="ADAL" clId="{CC07BEAC-85A7-44E0-BC28-578FC3DF3703}" dt="2019-02-20T17:40:27.679" v="10842" actId="1076"/>
          <ac:spMkLst>
            <pc:docMk/>
            <pc:sldMk cId="3773627568" sldId="4703"/>
            <ac:spMk id="9" creationId="{B79339CE-D9C7-4F61-8D6B-B0CC95730B69}"/>
          </ac:spMkLst>
        </pc:spChg>
        <pc:spChg chg="add mod">
          <ac:chgData name="Bob Ward" userId="6da7c2dd-8e2e-469f-a216-c384312e2a2d" providerId="ADAL" clId="{CC07BEAC-85A7-44E0-BC28-578FC3DF3703}" dt="2019-02-20T17:40:36.850" v="10845" actId="1076"/>
          <ac:spMkLst>
            <pc:docMk/>
            <pc:sldMk cId="3773627568" sldId="4703"/>
            <ac:spMk id="10" creationId="{831F7D83-3A04-4813-9DD9-13540881DE31}"/>
          </ac:spMkLst>
        </pc:spChg>
      </pc:sldChg>
      <pc:sldChg chg="add del">
        <pc:chgData name="Bob Ward" userId="6da7c2dd-8e2e-469f-a216-c384312e2a2d" providerId="ADAL" clId="{CC07BEAC-85A7-44E0-BC28-578FC3DF3703}" dt="2019-02-13T23:33:48.072" v="4092"/>
        <pc:sldMkLst>
          <pc:docMk/>
          <pc:sldMk cId="1922874918" sldId="4704"/>
        </pc:sldMkLst>
      </pc:sldChg>
      <pc:sldChg chg="addSp modSp add ord modAnim">
        <pc:chgData name="Bob Ward" userId="6da7c2dd-8e2e-469f-a216-c384312e2a2d" providerId="ADAL" clId="{CC07BEAC-85A7-44E0-BC28-578FC3DF3703}" dt="2019-02-21T03:26:11.324" v="14174" actId="20577"/>
        <pc:sldMkLst>
          <pc:docMk/>
          <pc:sldMk cId="4292289233" sldId="4704"/>
        </pc:sldMkLst>
        <pc:spChg chg="mod">
          <ac:chgData name="Bob Ward" userId="6da7c2dd-8e2e-469f-a216-c384312e2a2d" providerId="ADAL" clId="{CC07BEAC-85A7-44E0-BC28-578FC3DF3703}" dt="2019-02-13T23:34:01.725" v="4148" actId="20577"/>
          <ac:spMkLst>
            <pc:docMk/>
            <pc:sldMk cId="4292289233" sldId="4704"/>
            <ac:spMk id="2" creationId="{BE36ECB8-5483-435C-B7BB-3DDA3BD87740}"/>
          </ac:spMkLst>
        </pc:spChg>
        <pc:spChg chg="add mod">
          <ac:chgData name="Bob Ward" userId="6da7c2dd-8e2e-469f-a216-c384312e2a2d" providerId="ADAL" clId="{CC07BEAC-85A7-44E0-BC28-578FC3DF3703}" dt="2019-02-13T23:34:34.515" v="4151" actId="1076"/>
          <ac:spMkLst>
            <pc:docMk/>
            <pc:sldMk cId="4292289233" sldId="4704"/>
            <ac:spMk id="4" creationId="{A93B48FD-2112-4015-A179-E12417F37078}"/>
          </ac:spMkLst>
        </pc:spChg>
        <pc:spChg chg="add">
          <ac:chgData name="Bob Ward" userId="6da7c2dd-8e2e-469f-a216-c384312e2a2d" providerId="ADAL" clId="{CC07BEAC-85A7-44E0-BC28-578FC3DF3703}" dt="2019-02-13T23:34:25.378" v="4149"/>
          <ac:spMkLst>
            <pc:docMk/>
            <pc:sldMk cId="4292289233" sldId="4704"/>
            <ac:spMk id="5" creationId="{4D1FDE43-E8FF-45A7-8412-22F0C4A3F6D8}"/>
          </ac:spMkLst>
        </pc:spChg>
        <pc:graphicFrameChg chg="add mod">
          <ac:chgData name="Bob Ward" userId="6da7c2dd-8e2e-469f-a216-c384312e2a2d" providerId="ADAL" clId="{CC07BEAC-85A7-44E0-BC28-578FC3DF3703}" dt="2019-02-13T23:34:30.802" v="4150" actId="1076"/>
          <ac:graphicFrameMkLst>
            <pc:docMk/>
            <pc:sldMk cId="4292289233" sldId="4704"/>
            <ac:graphicFrameMk id="3" creationId="{E283A8B8-C589-42A2-869B-E92984DC0ADC}"/>
          </ac:graphicFrameMkLst>
        </pc:graphicFrameChg>
        <pc:graphicFrameChg chg="add mod">
          <ac:chgData name="Bob Ward" userId="6da7c2dd-8e2e-469f-a216-c384312e2a2d" providerId="ADAL" clId="{CC07BEAC-85A7-44E0-BC28-578FC3DF3703}" dt="2019-02-21T03:26:11.324" v="14174" actId="20577"/>
          <ac:graphicFrameMkLst>
            <pc:docMk/>
            <pc:sldMk cId="4292289233" sldId="4704"/>
            <ac:graphicFrameMk id="6" creationId="{183EB1D9-D11D-4DAF-85B8-7B6309827E1C}"/>
          </ac:graphicFrameMkLst>
        </pc:graphicFrameChg>
        <pc:picChg chg="add mod">
          <ac:chgData name="Bob Ward" userId="6da7c2dd-8e2e-469f-a216-c384312e2a2d" providerId="ADAL" clId="{CC07BEAC-85A7-44E0-BC28-578FC3DF3703}" dt="2019-02-13T23:34:36.705" v="4152" actId="1076"/>
          <ac:picMkLst>
            <pc:docMk/>
            <pc:sldMk cId="4292289233" sldId="4704"/>
            <ac:picMk id="7" creationId="{28EE9FBF-C174-41BD-90BF-5CD6330F842C}"/>
          </ac:picMkLst>
        </pc:picChg>
        <pc:picChg chg="add mod">
          <ac:chgData name="Bob Ward" userId="6da7c2dd-8e2e-469f-a216-c384312e2a2d" providerId="ADAL" clId="{CC07BEAC-85A7-44E0-BC28-578FC3DF3703}" dt="2019-02-13T23:34:38.474" v="4153" actId="1076"/>
          <ac:picMkLst>
            <pc:docMk/>
            <pc:sldMk cId="4292289233" sldId="4704"/>
            <ac:picMk id="8" creationId="{D9D2D2E1-EBD0-4C61-BC6A-E85FC3255D42}"/>
          </ac:picMkLst>
        </pc:picChg>
        <pc:picChg chg="add mod">
          <ac:chgData name="Bob Ward" userId="6da7c2dd-8e2e-469f-a216-c384312e2a2d" providerId="ADAL" clId="{CC07BEAC-85A7-44E0-BC28-578FC3DF3703}" dt="2019-02-13T23:34:40.184" v="4154" actId="1076"/>
          <ac:picMkLst>
            <pc:docMk/>
            <pc:sldMk cId="4292289233" sldId="4704"/>
            <ac:picMk id="9" creationId="{C7C617C0-627D-4CFD-ABA4-5DAA39BD9106}"/>
          </ac:picMkLst>
        </pc:picChg>
        <pc:picChg chg="add mod">
          <ac:chgData name="Bob Ward" userId="6da7c2dd-8e2e-469f-a216-c384312e2a2d" providerId="ADAL" clId="{CC07BEAC-85A7-44E0-BC28-578FC3DF3703}" dt="2019-02-13T23:34:43.379" v="4155" actId="1076"/>
          <ac:picMkLst>
            <pc:docMk/>
            <pc:sldMk cId="4292289233" sldId="4704"/>
            <ac:picMk id="10" creationId="{C0C3B990-BD93-475C-995A-772A1A420D50}"/>
          </ac:picMkLst>
        </pc:picChg>
        <pc:picChg chg="add mod">
          <ac:chgData name="Bob Ward" userId="6da7c2dd-8e2e-469f-a216-c384312e2a2d" providerId="ADAL" clId="{CC07BEAC-85A7-44E0-BC28-578FC3DF3703}" dt="2019-02-13T23:34:45.479" v="4156" actId="1076"/>
          <ac:picMkLst>
            <pc:docMk/>
            <pc:sldMk cId="4292289233" sldId="4704"/>
            <ac:picMk id="11" creationId="{DE356F06-68FC-4E1A-8EC9-5879C64DD1F6}"/>
          </ac:picMkLst>
        </pc:picChg>
      </pc:sldChg>
      <pc:sldChg chg="addSp delSp modSp add ord delAnim modNotesTx">
        <pc:chgData name="Bob Ward" userId="6da7c2dd-8e2e-469f-a216-c384312e2a2d" providerId="ADAL" clId="{CC07BEAC-85A7-44E0-BC28-578FC3DF3703}" dt="2019-02-21T12:32:15.962" v="15654" actId="313"/>
        <pc:sldMkLst>
          <pc:docMk/>
          <pc:sldMk cId="3279942268" sldId="4705"/>
        </pc:sldMkLst>
        <pc:spChg chg="del">
          <ac:chgData name="Bob Ward" userId="6da7c2dd-8e2e-469f-a216-c384312e2a2d" providerId="ADAL" clId="{CC07BEAC-85A7-44E0-BC28-578FC3DF3703}" dt="2019-02-13T23:38:34.272" v="4213" actId="478"/>
          <ac:spMkLst>
            <pc:docMk/>
            <pc:sldMk cId="3279942268" sldId="4705"/>
            <ac:spMk id="6" creationId="{F058D8EB-6D37-48CC-ACA6-5802CE14F3A5}"/>
          </ac:spMkLst>
        </pc:spChg>
        <pc:spChg chg="mod">
          <ac:chgData name="Bob Ward" userId="6da7c2dd-8e2e-469f-a216-c384312e2a2d" providerId="ADAL" clId="{CC07BEAC-85A7-44E0-BC28-578FC3DF3703}" dt="2019-02-13T23:38:29.050" v="4212" actId="20577"/>
          <ac:spMkLst>
            <pc:docMk/>
            <pc:sldMk cId="3279942268" sldId="4705"/>
            <ac:spMk id="7" creationId="{00000000-0000-0000-0000-000000000000}"/>
          </ac:spMkLst>
        </pc:spChg>
        <pc:spChg chg="add del">
          <ac:chgData name="Bob Ward" userId="6da7c2dd-8e2e-469f-a216-c384312e2a2d" providerId="ADAL" clId="{CC07BEAC-85A7-44E0-BC28-578FC3DF3703}" dt="2019-02-13T23:39:16.468" v="4216"/>
          <ac:spMkLst>
            <pc:docMk/>
            <pc:sldMk cId="3279942268" sldId="4705"/>
            <ac:spMk id="21" creationId="{A3879491-2680-41E8-A004-015787A51B48}"/>
          </ac:spMkLst>
        </pc:spChg>
        <pc:spChg chg="add del">
          <ac:chgData name="Bob Ward" userId="6da7c2dd-8e2e-469f-a216-c384312e2a2d" providerId="ADAL" clId="{CC07BEAC-85A7-44E0-BC28-578FC3DF3703}" dt="2019-02-13T23:39:18.577" v="4218"/>
          <ac:spMkLst>
            <pc:docMk/>
            <pc:sldMk cId="3279942268" sldId="4705"/>
            <ac:spMk id="24" creationId="{39ED2AF8-9896-44A9-AF58-3D38DAE27690}"/>
          </ac:spMkLst>
        </pc:spChg>
        <pc:spChg chg="add mod">
          <ac:chgData name="Bob Ward" userId="6da7c2dd-8e2e-469f-a216-c384312e2a2d" providerId="ADAL" clId="{CC07BEAC-85A7-44E0-BC28-578FC3DF3703}" dt="2019-02-13T23:41:58.221" v="4479" actId="20577"/>
          <ac:spMkLst>
            <pc:docMk/>
            <pc:sldMk cId="3279942268" sldId="4705"/>
            <ac:spMk id="25" creationId="{FFEFC3EA-1C9B-4DE5-957E-5128F4084D11}"/>
          </ac:spMkLst>
        </pc:spChg>
        <pc:grpChg chg="del">
          <ac:chgData name="Bob Ward" userId="6da7c2dd-8e2e-469f-a216-c384312e2a2d" providerId="ADAL" clId="{CC07BEAC-85A7-44E0-BC28-578FC3DF3703}" dt="2019-02-13T23:38:34.272" v="4213" actId="478"/>
          <ac:grpSpMkLst>
            <pc:docMk/>
            <pc:sldMk cId="3279942268" sldId="4705"/>
            <ac:grpSpMk id="2" creationId="{CF1D3BF2-7A29-4B5A-B4F8-202F5B3791D7}"/>
          </ac:grpSpMkLst>
        </pc:grpChg>
        <pc:grpChg chg="del">
          <ac:chgData name="Bob Ward" userId="6da7c2dd-8e2e-469f-a216-c384312e2a2d" providerId="ADAL" clId="{CC07BEAC-85A7-44E0-BC28-578FC3DF3703}" dt="2019-02-13T23:38:34.272" v="4213" actId="478"/>
          <ac:grpSpMkLst>
            <pc:docMk/>
            <pc:sldMk cId="3279942268" sldId="4705"/>
            <ac:grpSpMk id="4" creationId="{D2E227EC-2CCA-416C-8214-28CD7C4A39D0}"/>
          </ac:grpSpMkLst>
        </pc:grpChg>
        <pc:grpChg chg="del">
          <ac:chgData name="Bob Ward" userId="6da7c2dd-8e2e-469f-a216-c384312e2a2d" providerId="ADAL" clId="{CC07BEAC-85A7-44E0-BC28-578FC3DF3703}" dt="2019-02-13T23:38:34.272" v="4213" actId="478"/>
          <ac:grpSpMkLst>
            <pc:docMk/>
            <pc:sldMk cId="3279942268" sldId="4705"/>
            <ac:grpSpMk id="5" creationId="{D026CE7C-47E7-48CD-A572-0ACC03673959}"/>
          </ac:grpSpMkLst>
        </pc:grpChg>
        <pc:grpChg chg="del">
          <ac:chgData name="Bob Ward" userId="6da7c2dd-8e2e-469f-a216-c384312e2a2d" providerId="ADAL" clId="{CC07BEAC-85A7-44E0-BC28-578FC3DF3703}" dt="2019-02-13T23:38:34.272" v="4213" actId="478"/>
          <ac:grpSpMkLst>
            <pc:docMk/>
            <pc:sldMk cId="3279942268" sldId="4705"/>
            <ac:grpSpMk id="15" creationId="{C91A72EF-8759-44B1-8FAF-1B49B54F3EDF}"/>
          </ac:grpSpMkLst>
        </pc:grpChg>
        <pc:graphicFrameChg chg="add mod">
          <ac:chgData name="Bob Ward" userId="6da7c2dd-8e2e-469f-a216-c384312e2a2d" providerId="ADAL" clId="{CC07BEAC-85A7-44E0-BC28-578FC3DF3703}" dt="2019-02-21T12:32:15.962" v="15654" actId="313"/>
          <ac:graphicFrameMkLst>
            <pc:docMk/>
            <pc:sldMk cId="3279942268" sldId="4705"/>
            <ac:graphicFrameMk id="26" creationId="{AE42AFBE-BFAA-459C-8B67-6F2F5C40DA4B}"/>
          </ac:graphicFrameMkLst>
        </pc:graphicFrameChg>
        <pc:picChg chg="add mod">
          <ac:chgData name="Bob Ward" userId="6da7c2dd-8e2e-469f-a216-c384312e2a2d" providerId="ADAL" clId="{CC07BEAC-85A7-44E0-BC28-578FC3DF3703}" dt="2019-02-13T23:40:04.958" v="4227" actId="1076"/>
          <ac:picMkLst>
            <pc:docMk/>
            <pc:sldMk cId="3279942268" sldId="4705"/>
            <ac:picMk id="27" creationId="{212F909F-0F18-4F93-93EE-D00B67BCACFD}"/>
          </ac:picMkLst>
        </pc:picChg>
        <pc:picChg chg="add mod">
          <ac:chgData name="Bob Ward" userId="6da7c2dd-8e2e-469f-a216-c384312e2a2d" providerId="ADAL" clId="{CC07BEAC-85A7-44E0-BC28-578FC3DF3703}" dt="2019-02-13T23:40:07.238" v="4228" actId="1076"/>
          <ac:picMkLst>
            <pc:docMk/>
            <pc:sldMk cId="3279942268" sldId="4705"/>
            <ac:picMk id="28" creationId="{280F5838-A872-4B02-AAB1-7CDDDFA3C9FB}"/>
          </ac:picMkLst>
        </pc:picChg>
        <pc:picChg chg="add mod">
          <ac:chgData name="Bob Ward" userId="6da7c2dd-8e2e-469f-a216-c384312e2a2d" providerId="ADAL" clId="{CC07BEAC-85A7-44E0-BC28-578FC3DF3703}" dt="2019-02-13T23:40:03.848" v="4226" actId="1076"/>
          <ac:picMkLst>
            <pc:docMk/>
            <pc:sldMk cId="3279942268" sldId="4705"/>
            <ac:picMk id="29" creationId="{9D2D1235-647B-4451-A48E-A7ACF6D7D8E2}"/>
          </ac:picMkLst>
        </pc:picChg>
      </pc:sldChg>
      <pc:sldChg chg="modSp add ord">
        <pc:chgData name="Bob Ward" userId="6da7c2dd-8e2e-469f-a216-c384312e2a2d" providerId="ADAL" clId="{CC07BEAC-85A7-44E0-BC28-578FC3DF3703}" dt="2019-02-23T19:56:23.283" v="18398" actId="313"/>
        <pc:sldMkLst>
          <pc:docMk/>
          <pc:sldMk cId="3968502340" sldId="4706"/>
        </pc:sldMkLst>
        <pc:spChg chg="mod">
          <ac:chgData name="Bob Ward" userId="6da7c2dd-8e2e-469f-a216-c384312e2a2d" providerId="ADAL" clId="{CC07BEAC-85A7-44E0-BC28-578FC3DF3703}" dt="2019-02-23T19:56:23.283" v="18398" actId="313"/>
          <ac:spMkLst>
            <pc:docMk/>
            <pc:sldMk cId="3968502340" sldId="4706"/>
            <ac:spMk id="19" creationId="{3F61591F-8CFC-BD40-83AE-C84648D2FC4F}"/>
          </ac:spMkLst>
        </pc:spChg>
      </pc:sldChg>
      <pc:sldChg chg="addSp delSp modSp add modNotesTx">
        <pc:chgData name="Bob Ward" userId="6da7c2dd-8e2e-469f-a216-c384312e2a2d" providerId="ADAL" clId="{CC07BEAC-85A7-44E0-BC28-578FC3DF3703}" dt="2019-02-21T03:25:48.655" v="14170" actId="5793"/>
        <pc:sldMkLst>
          <pc:docMk/>
          <pc:sldMk cId="1881181927" sldId="4707"/>
        </pc:sldMkLst>
        <pc:spChg chg="add mod">
          <ac:chgData name="Bob Ward" userId="6da7c2dd-8e2e-469f-a216-c384312e2a2d" providerId="ADAL" clId="{CC07BEAC-85A7-44E0-BC28-578FC3DF3703}" dt="2019-02-21T03:23:03.899" v="14078" actId="554"/>
          <ac:spMkLst>
            <pc:docMk/>
            <pc:sldMk cId="1881181927" sldId="4707"/>
            <ac:spMk id="3" creationId="{1AEC8ACB-B832-4687-81DD-DB98306BD403}"/>
          </ac:spMkLst>
        </pc:spChg>
        <pc:spChg chg="mod">
          <ac:chgData name="Bob Ward" userId="6da7c2dd-8e2e-469f-a216-c384312e2a2d" providerId="ADAL" clId="{CC07BEAC-85A7-44E0-BC28-578FC3DF3703}" dt="2019-02-21T03:22:22.165" v="14063" actId="20577"/>
          <ac:spMkLst>
            <pc:docMk/>
            <pc:sldMk cId="1881181927" sldId="4707"/>
            <ac:spMk id="7" creationId="{00000000-0000-0000-0000-000000000000}"/>
          </ac:spMkLst>
        </pc:spChg>
        <pc:spChg chg="add del mod">
          <ac:chgData name="Bob Ward" userId="6da7c2dd-8e2e-469f-a216-c384312e2a2d" providerId="ADAL" clId="{CC07BEAC-85A7-44E0-BC28-578FC3DF3703}" dt="2019-02-21T03:19:01.159" v="13628" actId="478"/>
          <ac:spMkLst>
            <pc:docMk/>
            <pc:sldMk cId="1881181927" sldId="4707"/>
            <ac:spMk id="8" creationId="{5C57CD6A-BEAB-4E8D-BCBB-CDCCA7B1B7A1}"/>
          </ac:spMkLst>
        </pc:spChg>
        <pc:spChg chg="add mod">
          <ac:chgData name="Bob Ward" userId="6da7c2dd-8e2e-469f-a216-c384312e2a2d" providerId="ADAL" clId="{CC07BEAC-85A7-44E0-BC28-578FC3DF3703}" dt="2019-02-21T03:23:03.899" v="14078" actId="554"/>
          <ac:spMkLst>
            <pc:docMk/>
            <pc:sldMk cId="1881181927" sldId="4707"/>
            <ac:spMk id="9" creationId="{F6CB614A-B469-45E5-ADCC-CE4E7D462A4A}"/>
          </ac:spMkLst>
        </pc:spChg>
        <pc:spChg chg="del mod">
          <ac:chgData name="Bob Ward" userId="6da7c2dd-8e2e-469f-a216-c384312e2a2d" providerId="ADAL" clId="{CC07BEAC-85A7-44E0-BC28-578FC3DF3703}" dt="2019-02-21T03:19:01.159" v="13628" actId="478"/>
          <ac:spMkLst>
            <pc:docMk/>
            <pc:sldMk cId="1881181927" sldId="4707"/>
            <ac:spMk id="25" creationId="{FFEFC3EA-1C9B-4DE5-957E-5128F4084D11}"/>
          </ac:spMkLst>
        </pc:spChg>
        <pc:graphicFrameChg chg="add mod">
          <ac:chgData name="Bob Ward" userId="6da7c2dd-8e2e-469f-a216-c384312e2a2d" providerId="ADAL" clId="{CC07BEAC-85A7-44E0-BC28-578FC3DF3703}" dt="2019-02-21T03:22:14.276" v="14055" actId="14100"/>
          <ac:graphicFrameMkLst>
            <pc:docMk/>
            <pc:sldMk cId="1881181927" sldId="4707"/>
            <ac:graphicFrameMk id="2" creationId="{5CD58392-0573-443B-BF77-ED172E81C9A7}"/>
          </ac:graphicFrameMkLst>
        </pc:graphicFrameChg>
        <pc:graphicFrameChg chg="add mod">
          <ac:chgData name="Bob Ward" userId="6da7c2dd-8e2e-469f-a216-c384312e2a2d" providerId="ADAL" clId="{CC07BEAC-85A7-44E0-BC28-578FC3DF3703}" dt="2019-02-21T03:23:15.306" v="14080" actId="14100"/>
          <ac:graphicFrameMkLst>
            <pc:docMk/>
            <pc:sldMk cId="1881181927" sldId="4707"/>
            <ac:graphicFrameMk id="4" creationId="{984E7BC2-1D6B-4859-A038-26D766A03495}"/>
          </ac:graphicFrameMkLst>
        </pc:graphicFrameChg>
        <pc:graphicFrameChg chg="del">
          <ac:chgData name="Bob Ward" userId="6da7c2dd-8e2e-469f-a216-c384312e2a2d" providerId="ADAL" clId="{CC07BEAC-85A7-44E0-BC28-578FC3DF3703}" dt="2019-02-13T23:42:33.212" v="4554" actId="478"/>
          <ac:graphicFrameMkLst>
            <pc:docMk/>
            <pc:sldMk cId="1881181927" sldId="4707"/>
            <ac:graphicFrameMk id="26" creationId="{AE42AFBE-BFAA-459C-8B67-6F2F5C40DA4B}"/>
          </ac:graphicFrameMkLst>
        </pc:graphicFrameChg>
        <pc:picChg chg="del mod">
          <ac:chgData name="Bob Ward" userId="6da7c2dd-8e2e-469f-a216-c384312e2a2d" providerId="ADAL" clId="{CC07BEAC-85A7-44E0-BC28-578FC3DF3703}" dt="2019-02-13T23:42:30.225" v="4553" actId="478"/>
          <ac:picMkLst>
            <pc:docMk/>
            <pc:sldMk cId="1881181927" sldId="4707"/>
            <ac:picMk id="27" creationId="{212F909F-0F18-4F93-93EE-D00B67BCACFD}"/>
          </ac:picMkLst>
        </pc:picChg>
        <pc:picChg chg="del mod">
          <ac:chgData name="Bob Ward" userId="6da7c2dd-8e2e-469f-a216-c384312e2a2d" providerId="ADAL" clId="{CC07BEAC-85A7-44E0-BC28-578FC3DF3703}" dt="2019-02-13T23:42:30.225" v="4553" actId="478"/>
          <ac:picMkLst>
            <pc:docMk/>
            <pc:sldMk cId="1881181927" sldId="4707"/>
            <ac:picMk id="28" creationId="{280F5838-A872-4B02-AAB1-7CDDDFA3C9FB}"/>
          </ac:picMkLst>
        </pc:picChg>
        <pc:picChg chg="del mod">
          <ac:chgData name="Bob Ward" userId="6da7c2dd-8e2e-469f-a216-c384312e2a2d" providerId="ADAL" clId="{CC07BEAC-85A7-44E0-BC28-578FC3DF3703}" dt="2019-02-13T23:42:30.225" v="4553" actId="478"/>
          <ac:picMkLst>
            <pc:docMk/>
            <pc:sldMk cId="1881181927" sldId="4707"/>
            <ac:picMk id="29" creationId="{9D2D1235-647B-4451-A48E-A7ACF6D7D8E2}"/>
          </ac:picMkLst>
        </pc:picChg>
      </pc:sldChg>
      <pc:sldChg chg="modSp add del">
        <pc:chgData name="Bob Ward" userId="6da7c2dd-8e2e-469f-a216-c384312e2a2d" providerId="ADAL" clId="{CC07BEAC-85A7-44E0-BC28-578FC3DF3703}" dt="2019-02-13T23:49:53.596" v="5283" actId="6549"/>
        <pc:sldMkLst>
          <pc:docMk/>
          <pc:sldMk cId="1395999484" sldId="4708"/>
        </pc:sldMkLst>
        <pc:spChg chg="mod">
          <ac:chgData name="Bob Ward" userId="6da7c2dd-8e2e-469f-a216-c384312e2a2d" providerId="ADAL" clId="{CC07BEAC-85A7-44E0-BC28-578FC3DF3703}" dt="2019-02-13T23:49:53.596" v="5283" actId="6549"/>
          <ac:spMkLst>
            <pc:docMk/>
            <pc:sldMk cId="1395999484" sldId="4708"/>
            <ac:spMk id="7" creationId="{B6C15758-2759-1249-86EB-95E395A72BC8}"/>
          </ac:spMkLst>
        </pc:spChg>
        <pc:spChg chg="mod">
          <ac:chgData name="Bob Ward" userId="6da7c2dd-8e2e-469f-a216-c384312e2a2d" providerId="ADAL" clId="{CC07BEAC-85A7-44E0-BC28-578FC3DF3703}" dt="2019-02-13T23:49:52.125" v="5282" actId="1076"/>
          <ac:spMkLst>
            <pc:docMk/>
            <pc:sldMk cId="1395999484" sldId="4708"/>
            <ac:spMk id="15" creationId="{1E47C575-2CAE-C14B-8688-E97C18C7961A}"/>
          </ac:spMkLst>
        </pc:spChg>
      </pc:sldChg>
      <pc:sldChg chg="add del ord">
        <pc:chgData name="Bob Ward" userId="6da7c2dd-8e2e-469f-a216-c384312e2a2d" providerId="ADAL" clId="{CC07BEAC-85A7-44E0-BC28-578FC3DF3703}" dt="2019-02-13T23:52:29.283" v="5296" actId="2696"/>
        <pc:sldMkLst>
          <pc:docMk/>
          <pc:sldMk cId="36372850" sldId="4709"/>
        </pc:sldMkLst>
      </pc:sldChg>
      <pc:sldChg chg="addSp delSp modSp add modAnim">
        <pc:chgData name="Bob Ward" userId="6da7c2dd-8e2e-469f-a216-c384312e2a2d" providerId="ADAL" clId="{CC07BEAC-85A7-44E0-BC28-578FC3DF3703}" dt="2019-02-13T23:53:05.973" v="5330"/>
        <pc:sldMkLst>
          <pc:docMk/>
          <pc:sldMk cId="516492955" sldId="4709"/>
        </pc:sldMkLst>
        <pc:spChg chg="mod">
          <ac:chgData name="Bob Ward" userId="6da7c2dd-8e2e-469f-a216-c384312e2a2d" providerId="ADAL" clId="{CC07BEAC-85A7-44E0-BC28-578FC3DF3703}" dt="2019-02-13T23:52:49.673" v="5328" actId="20577"/>
          <ac:spMkLst>
            <pc:docMk/>
            <pc:sldMk cId="516492955" sldId="4709"/>
            <ac:spMk id="2" creationId="{6D21BD2D-C217-4297-BE95-ED0B34225824}"/>
          </ac:spMkLst>
        </pc:spChg>
        <pc:spChg chg="del">
          <ac:chgData name="Bob Ward" userId="6da7c2dd-8e2e-469f-a216-c384312e2a2d" providerId="ADAL" clId="{CC07BEAC-85A7-44E0-BC28-578FC3DF3703}" dt="2019-02-13T23:52:53.104" v="5329" actId="478"/>
          <ac:spMkLst>
            <pc:docMk/>
            <pc:sldMk cId="516492955" sldId="4709"/>
            <ac:spMk id="3" creationId="{43349A58-96A3-40C3-95F1-0D67404589C5}"/>
          </ac:spMkLst>
        </pc:spChg>
        <pc:spChg chg="add">
          <ac:chgData name="Bob Ward" userId="6da7c2dd-8e2e-469f-a216-c384312e2a2d" providerId="ADAL" clId="{CC07BEAC-85A7-44E0-BC28-578FC3DF3703}" dt="2019-02-13T23:53:05.973" v="5330"/>
          <ac:spMkLst>
            <pc:docMk/>
            <pc:sldMk cId="516492955" sldId="4709"/>
            <ac:spMk id="23" creationId="{32169F1A-F17B-42CA-9E8D-91C696DC3BFB}"/>
          </ac:spMkLst>
        </pc:spChg>
        <pc:spChg chg="add">
          <ac:chgData name="Bob Ward" userId="6da7c2dd-8e2e-469f-a216-c384312e2a2d" providerId="ADAL" clId="{CC07BEAC-85A7-44E0-BC28-578FC3DF3703}" dt="2019-02-13T23:53:05.973" v="5330"/>
          <ac:spMkLst>
            <pc:docMk/>
            <pc:sldMk cId="516492955" sldId="4709"/>
            <ac:spMk id="24" creationId="{8B73CA59-AD0B-471A-B50B-BB6166E8D0DF}"/>
          </ac:spMkLst>
        </pc:spChg>
        <pc:spChg chg="add">
          <ac:chgData name="Bob Ward" userId="6da7c2dd-8e2e-469f-a216-c384312e2a2d" providerId="ADAL" clId="{CC07BEAC-85A7-44E0-BC28-578FC3DF3703}" dt="2019-02-13T23:53:05.973" v="5330"/>
          <ac:spMkLst>
            <pc:docMk/>
            <pc:sldMk cId="516492955" sldId="4709"/>
            <ac:spMk id="25" creationId="{3D424405-E94E-44C6-A676-5B5E90393BEB}"/>
          </ac:spMkLst>
        </pc:spChg>
        <pc:spChg chg="add">
          <ac:chgData name="Bob Ward" userId="6da7c2dd-8e2e-469f-a216-c384312e2a2d" providerId="ADAL" clId="{CC07BEAC-85A7-44E0-BC28-578FC3DF3703}" dt="2019-02-13T23:53:05.973" v="5330"/>
          <ac:spMkLst>
            <pc:docMk/>
            <pc:sldMk cId="516492955" sldId="4709"/>
            <ac:spMk id="26" creationId="{9B229649-EFED-4FC1-9C6E-F0552A6C81CC}"/>
          </ac:spMkLst>
        </pc:spChg>
        <pc:spChg chg="add">
          <ac:chgData name="Bob Ward" userId="6da7c2dd-8e2e-469f-a216-c384312e2a2d" providerId="ADAL" clId="{CC07BEAC-85A7-44E0-BC28-578FC3DF3703}" dt="2019-02-13T23:53:05.973" v="5330"/>
          <ac:spMkLst>
            <pc:docMk/>
            <pc:sldMk cId="516492955" sldId="4709"/>
            <ac:spMk id="27" creationId="{CD200F81-F71E-4CE6-8686-A44D5FD5F79D}"/>
          </ac:spMkLst>
        </pc:spChg>
        <pc:spChg chg="add">
          <ac:chgData name="Bob Ward" userId="6da7c2dd-8e2e-469f-a216-c384312e2a2d" providerId="ADAL" clId="{CC07BEAC-85A7-44E0-BC28-578FC3DF3703}" dt="2019-02-13T23:53:05.973" v="5330"/>
          <ac:spMkLst>
            <pc:docMk/>
            <pc:sldMk cId="516492955" sldId="4709"/>
            <ac:spMk id="28" creationId="{71814971-CF4F-4C21-871F-762FF8F34E14}"/>
          </ac:spMkLst>
        </pc:spChg>
        <pc:spChg chg="add">
          <ac:chgData name="Bob Ward" userId="6da7c2dd-8e2e-469f-a216-c384312e2a2d" providerId="ADAL" clId="{CC07BEAC-85A7-44E0-BC28-578FC3DF3703}" dt="2019-02-13T23:53:05.973" v="5330"/>
          <ac:spMkLst>
            <pc:docMk/>
            <pc:sldMk cId="516492955" sldId="4709"/>
            <ac:spMk id="41" creationId="{4DC6598F-C4DE-4358-B2AF-C5C002575A83}"/>
          </ac:spMkLst>
        </pc:spChg>
        <pc:grpChg chg="add">
          <ac:chgData name="Bob Ward" userId="6da7c2dd-8e2e-469f-a216-c384312e2a2d" providerId="ADAL" clId="{CC07BEAC-85A7-44E0-BC28-578FC3DF3703}" dt="2019-02-13T23:53:05.973" v="5330"/>
          <ac:grpSpMkLst>
            <pc:docMk/>
            <pc:sldMk cId="516492955" sldId="4709"/>
            <ac:grpSpMk id="4" creationId="{4913388A-BFF6-41A1-A434-5E6C87AEE646}"/>
          </ac:grpSpMkLst>
        </pc:grpChg>
        <pc:grpChg chg="add">
          <ac:chgData name="Bob Ward" userId="6da7c2dd-8e2e-469f-a216-c384312e2a2d" providerId="ADAL" clId="{CC07BEAC-85A7-44E0-BC28-578FC3DF3703}" dt="2019-02-13T23:53:05.973" v="5330"/>
          <ac:grpSpMkLst>
            <pc:docMk/>
            <pc:sldMk cId="516492955" sldId="4709"/>
            <ac:grpSpMk id="9" creationId="{0B44AEFD-AD98-463E-AC7C-8E40AC686777}"/>
          </ac:grpSpMkLst>
        </pc:grpChg>
        <pc:grpChg chg="add">
          <ac:chgData name="Bob Ward" userId="6da7c2dd-8e2e-469f-a216-c384312e2a2d" providerId="ADAL" clId="{CC07BEAC-85A7-44E0-BC28-578FC3DF3703}" dt="2019-02-13T23:53:05.973" v="5330"/>
          <ac:grpSpMkLst>
            <pc:docMk/>
            <pc:sldMk cId="516492955" sldId="4709"/>
            <ac:grpSpMk id="14" creationId="{BB34921C-724A-49AC-9294-22F993987071}"/>
          </ac:grpSpMkLst>
        </pc:grpChg>
        <pc:grpChg chg="add">
          <ac:chgData name="Bob Ward" userId="6da7c2dd-8e2e-469f-a216-c384312e2a2d" providerId="ADAL" clId="{CC07BEAC-85A7-44E0-BC28-578FC3DF3703}" dt="2019-02-13T23:53:05.973" v="5330"/>
          <ac:grpSpMkLst>
            <pc:docMk/>
            <pc:sldMk cId="516492955" sldId="4709"/>
            <ac:grpSpMk id="30" creationId="{63B9112B-860F-453F-A920-B7FB9C48F444}"/>
          </ac:grpSpMkLst>
        </pc:grpChg>
        <pc:grpChg chg="add">
          <ac:chgData name="Bob Ward" userId="6da7c2dd-8e2e-469f-a216-c384312e2a2d" providerId="ADAL" clId="{CC07BEAC-85A7-44E0-BC28-578FC3DF3703}" dt="2019-02-13T23:53:05.973" v="5330"/>
          <ac:grpSpMkLst>
            <pc:docMk/>
            <pc:sldMk cId="516492955" sldId="4709"/>
            <ac:grpSpMk id="38" creationId="{EB8D1E95-73A0-40C0-A7C0-C82FB1116A22}"/>
          </ac:grpSpMkLst>
        </pc:grpChg>
        <pc:picChg chg="add">
          <ac:chgData name="Bob Ward" userId="6da7c2dd-8e2e-469f-a216-c384312e2a2d" providerId="ADAL" clId="{CC07BEAC-85A7-44E0-BC28-578FC3DF3703}" dt="2019-02-13T23:53:05.973" v="5330"/>
          <ac:picMkLst>
            <pc:docMk/>
            <pc:sldMk cId="516492955" sldId="4709"/>
            <ac:picMk id="42" creationId="{D64FF969-E80C-4D3F-A7A1-06F05CF69A18}"/>
          </ac:picMkLst>
        </pc:picChg>
        <pc:picChg chg="add">
          <ac:chgData name="Bob Ward" userId="6da7c2dd-8e2e-469f-a216-c384312e2a2d" providerId="ADAL" clId="{CC07BEAC-85A7-44E0-BC28-578FC3DF3703}" dt="2019-02-13T23:53:05.973" v="5330"/>
          <ac:picMkLst>
            <pc:docMk/>
            <pc:sldMk cId="516492955" sldId="4709"/>
            <ac:picMk id="44" creationId="{BAE509EB-C892-4046-9EF8-ECFD565117E0}"/>
          </ac:picMkLst>
        </pc:picChg>
        <pc:cxnChg chg="add">
          <ac:chgData name="Bob Ward" userId="6da7c2dd-8e2e-469f-a216-c384312e2a2d" providerId="ADAL" clId="{CC07BEAC-85A7-44E0-BC28-578FC3DF3703}" dt="2019-02-13T23:53:05.973" v="5330"/>
          <ac:cxnSpMkLst>
            <pc:docMk/>
            <pc:sldMk cId="516492955" sldId="4709"/>
            <ac:cxnSpMk id="29" creationId="{EDCE725E-98A6-45E2-8059-2ACFC7299794}"/>
          </ac:cxnSpMkLst>
        </pc:cxnChg>
        <pc:cxnChg chg="add">
          <ac:chgData name="Bob Ward" userId="6da7c2dd-8e2e-469f-a216-c384312e2a2d" providerId="ADAL" clId="{CC07BEAC-85A7-44E0-BC28-578FC3DF3703}" dt="2019-02-13T23:53:05.973" v="5330"/>
          <ac:cxnSpMkLst>
            <pc:docMk/>
            <pc:sldMk cId="516492955" sldId="4709"/>
            <ac:cxnSpMk id="43" creationId="{86857419-694A-4F19-93A6-F7E452E9FEFE}"/>
          </ac:cxnSpMkLst>
        </pc:cxnChg>
      </pc:sldChg>
      <pc:sldChg chg="add del">
        <pc:chgData name="Bob Ward" userId="6da7c2dd-8e2e-469f-a216-c384312e2a2d" providerId="ADAL" clId="{CC07BEAC-85A7-44E0-BC28-578FC3DF3703}" dt="2019-02-13T23:51:46.307" v="5285"/>
        <pc:sldMkLst>
          <pc:docMk/>
          <pc:sldMk cId="2825804657" sldId="4709"/>
        </pc:sldMkLst>
      </pc:sldChg>
      <pc:sldChg chg="addSp delSp modSp add modAnim">
        <pc:chgData name="Bob Ward" userId="6da7c2dd-8e2e-469f-a216-c384312e2a2d" providerId="ADAL" clId="{CC07BEAC-85A7-44E0-BC28-578FC3DF3703}" dt="2019-02-13T23:54:19.806" v="5359" actId="12100"/>
        <pc:sldMkLst>
          <pc:docMk/>
          <pc:sldMk cId="1513563151" sldId="4710"/>
        </pc:sldMkLst>
        <pc:spChg chg="mod">
          <ac:chgData name="Bob Ward" userId="6da7c2dd-8e2e-469f-a216-c384312e2a2d" providerId="ADAL" clId="{CC07BEAC-85A7-44E0-BC28-578FC3DF3703}" dt="2019-02-13T23:53:44.796" v="5353" actId="20577"/>
          <ac:spMkLst>
            <pc:docMk/>
            <pc:sldMk cId="1513563151" sldId="4710"/>
            <ac:spMk id="2" creationId="{8E19A2FE-8CC5-4777-ACCD-80A364F2B966}"/>
          </ac:spMkLst>
        </pc:spChg>
        <pc:spChg chg="del">
          <ac:chgData name="Bob Ward" userId="6da7c2dd-8e2e-469f-a216-c384312e2a2d" providerId="ADAL" clId="{CC07BEAC-85A7-44E0-BC28-578FC3DF3703}" dt="2019-02-13T23:53:49.008" v="5354" actId="478"/>
          <ac:spMkLst>
            <pc:docMk/>
            <pc:sldMk cId="1513563151" sldId="4710"/>
            <ac:spMk id="3" creationId="{EDF70D0D-EAD3-477C-95D0-DF35BDFAFCC6}"/>
          </ac:spMkLst>
        </pc:spChg>
        <pc:spChg chg="add">
          <ac:chgData name="Bob Ward" userId="6da7c2dd-8e2e-469f-a216-c384312e2a2d" providerId="ADAL" clId="{CC07BEAC-85A7-44E0-BC28-578FC3DF3703}" dt="2019-02-13T23:54:04.835" v="5355"/>
          <ac:spMkLst>
            <pc:docMk/>
            <pc:sldMk cId="1513563151" sldId="4710"/>
            <ac:spMk id="6" creationId="{FE9401D3-768A-4894-9F4D-48AB264717A6}"/>
          </ac:spMkLst>
        </pc:spChg>
        <pc:graphicFrameChg chg="add mod">
          <ac:chgData name="Bob Ward" userId="6da7c2dd-8e2e-469f-a216-c384312e2a2d" providerId="ADAL" clId="{CC07BEAC-85A7-44E0-BC28-578FC3DF3703}" dt="2019-02-13T23:54:19.806" v="5359" actId="12100"/>
          <ac:graphicFrameMkLst>
            <pc:docMk/>
            <pc:sldMk cId="1513563151" sldId="4710"/>
            <ac:graphicFrameMk id="4" creationId="{58232748-CA48-44BD-810D-647BA61293B1}"/>
          </ac:graphicFrameMkLst>
        </pc:graphicFrameChg>
        <pc:graphicFrameChg chg="add">
          <ac:chgData name="Bob Ward" userId="6da7c2dd-8e2e-469f-a216-c384312e2a2d" providerId="ADAL" clId="{CC07BEAC-85A7-44E0-BC28-578FC3DF3703}" dt="2019-02-13T23:54:04.835" v="5355"/>
          <ac:graphicFrameMkLst>
            <pc:docMk/>
            <pc:sldMk cId="1513563151" sldId="4710"/>
            <ac:graphicFrameMk id="5" creationId="{28C5BCF4-F4F2-42AB-AB1D-C1EF4637206A}"/>
          </ac:graphicFrameMkLst>
        </pc:graphicFrameChg>
      </pc:sldChg>
      <pc:sldChg chg="addSp delSp modSp add modAnim">
        <pc:chgData name="Bob Ward" userId="6da7c2dd-8e2e-469f-a216-c384312e2a2d" providerId="ADAL" clId="{CC07BEAC-85A7-44E0-BC28-578FC3DF3703}" dt="2019-02-23T19:08:52.310" v="18320"/>
        <pc:sldMkLst>
          <pc:docMk/>
          <pc:sldMk cId="4057104909" sldId="4711"/>
        </pc:sldMkLst>
        <pc:spChg chg="mod">
          <ac:chgData name="Bob Ward" userId="6da7c2dd-8e2e-469f-a216-c384312e2a2d" providerId="ADAL" clId="{CC07BEAC-85A7-44E0-BC28-578FC3DF3703}" dt="2019-02-14T00:10:02.414" v="5966" actId="6549"/>
          <ac:spMkLst>
            <pc:docMk/>
            <pc:sldMk cId="4057104909" sldId="4711"/>
            <ac:spMk id="2" creationId="{865D644A-9300-46F6-9746-8A8F6FE20638}"/>
          </ac:spMkLst>
        </pc:spChg>
        <pc:spChg chg="del mod">
          <ac:chgData name="Bob Ward" userId="6da7c2dd-8e2e-469f-a216-c384312e2a2d" providerId="ADAL" clId="{CC07BEAC-85A7-44E0-BC28-578FC3DF3703}" dt="2019-02-23T18:39:14.670" v="17884" actId="12084"/>
          <ac:spMkLst>
            <pc:docMk/>
            <pc:sldMk cId="4057104909" sldId="4711"/>
            <ac:spMk id="3" creationId="{AAA88FCF-BAD2-4D51-930E-4B60FE3BDCE2}"/>
          </ac:spMkLst>
        </pc:spChg>
        <pc:spChg chg="add mod">
          <ac:chgData name="Bob Ward" userId="6da7c2dd-8e2e-469f-a216-c384312e2a2d" providerId="ADAL" clId="{CC07BEAC-85A7-44E0-BC28-578FC3DF3703}" dt="2019-02-23T18:44:08.141" v="17989" actId="207"/>
          <ac:spMkLst>
            <pc:docMk/>
            <pc:sldMk cId="4057104909" sldId="4711"/>
            <ac:spMk id="5" creationId="{A07FA8A8-28D0-4038-A3E5-23541A3326C9}"/>
          </ac:spMkLst>
        </pc:spChg>
        <pc:graphicFrameChg chg="add mod">
          <ac:chgData name="Bob Ward" userId="6da7c2dd-8e2e-469f-a216-c384312e2a2d" providerId="ADAL" clId="{CC07BEAC-85A7-44E0-BC28-578FC3DF3703}" dt="2019-02-23T19:08:22.460" v="18317" actId="20577"/>
          <ac:graphicFrameMkLst>
            <pc:docMk/>
            <pc:sldMk cId="4057104909" sldId="4711"/>
            <ac:graphicFrameMk id="4" creationId="{25BC0E79-4545-4B8E-9B34-E1DA2536C7DA}"/>
          </ac:graphicFrameMkLst>
        </pc:graphicFrameChg>
      </pc:sldChg>
      <pc:sldChg chg="modSp add del ord">
        <pc:chgData name="Bob Ward" userId="6da7c2dd-8e2e-469f-a216-c384312e2a2d" providerId="ADAL" clId="{CC07BEAC-85A7-44E0-BC28-578FC3DF3703}" dt="2019-02-21T04:23:36.889" v="15010" actId="2696"/>
        <pc:sldMkLst>
          <pc:docMk/>
          <pc:sldMk cId="3124250520" sldId="4712"/>
        </pc:sldMkLst>
        <pc:spChg chg="mod">
          <ac:chgData name="Bob Ward" userId="6da7c2dd-8e2e-469f-a216-c384312e2a2d" providerId="ADAL" clId="{CC07BEAC-85A7-44E0-BC28-578FC3DF3703}" dt="2019-02-21T03:10:07.866" v="13571" actId="20577"/>
          <ac:spMkLst>
            <pc:docMk/>
            <pc:sldMk cId="3124250520" sldId="4712"/>
            <ac:spMk id="3" creationId="{00000000-0000-0000-0000-000000000000}"/>
          </ac:spMkLst>
        </pc:spChg>
        <pc:spChg chg="mod">
          <ac:chgData name="Bob Ward" userId="6da7c2dd-8e2e-469f-a216-c384312e2a2d" providerId="ADAL" clId="{CC07BEAC-85A7-44E0-BC28-578FC3DF3703}" dt="2019-02-14T00:11:23.119" v="6040" actId="20577"/>
          <ac:spMkLst>
            <pc:docMk/>
            <pc:sldMk cId="3124250520" sldId="4712"/>
            <ac:spMk id="4" creationId="{00000000-0000-0000-0000-000000000000}"/>
          </ac:spMkLst>
        </pc:spChg>
      </pc:sldChg>
      <pc:sldChg chg="modSp add ord modNotesTx">
        <pc:chgData name="Bob Ward" userId="6da7c2dd-8e2e-469f-a216-c384312e2a2d" providerId="ADAL" clId="{CC07BEAC-85A7-44E0-BC28-578FC3DF3703}" dt="2019-02-23T19:59:56.367" v="18607" actId="20577"/>
        <pc:sldMkLst>
          <pc:docMk/>
          <pc:sldMk cId="4254963345" sldId="4713"/>
        </pc:sldMkLst>
        <pc:spChg chg="mod">
          <ac:chgData name="Bob Ward" userId="6da7c2dd-8e2e-469f-a216-c384312e2a2d" providerId="ADAL" clId="{CC07BEAC-85A7-44E0-BC28-578FC3DF3703}" dt="2019-02-21T03:10:16.844" v="13572" actId="20577"/>
          <ac:spMkLst>
            <pc:docMk/>
            <pc:sldMk cId="4254963345" sldId="4713"/>
            <ac:spMk id="3" creationId="{00000000-0000-0000-0000-000000000000}"/>
          </ac:spMkLst>
        </pc:spChg>
        <pc:spChg chg="mod">
          <ac:chgData name="Bob Ward" userId="6da7c2dd-8e2e-469f-a216-c384312e2a2d" providerId="ADAL" clId="{CC07BEAC-85A7-44E0-BC28-578FC3DF3703}" dt="2019-02-14T00:16:02.908" v="6116" actId="20577"/>
          <ac:spMkLst>
            <pc:docMk/>
            <pc:sldMk cId="4254963345" sldId="4713"/>
            <ac:spMk id="4" creationId="{19845D98-2CE9-45E6-9AA5-7DA5B4AF1C6D}"/>
          </ac:spMkLst>
        </pc:spChg>
      </pc:sldChg>
      <pc:sldChg chg="add del ord">
        <pc:chgData name="Bob Ward" userId="6da7c2dd-8e2e-469f-a216-c384312e2a2d" providerId="ADAL" clId="{CC07BEAC-85A7-44E0-BC28-578FC3DF3703}" dt="2019-02-14T00:17:06.595" v="6253" actId="2696"/>
        <pc:sldMkLst>
          <pc:docMk/>
          <pc:sldMk cId="143906084" sldId="4714"/>
        </pc:sldMkLst>
      </pc:sldChg>
      <pc:sldChg chg="modSp add ord modNotesTx">
        <pc:chgData name="Bob Ward" userId="6da7c2dd-8e2e-469f-a216-c384312e2a2d" providerId="ADAL" clId="{CC07BEAC-85A7-44E0-BC28-578FC3DF3703}" dt="2019-02-21T03:05:52.683" v="13430" actId="6549"/>
        <pc:sldMkLst>
          <pc:docMk/>
          <pc:sldMk cId="3472186479" sldId="4714"/>
        </pc:sldMkLst>
        <pc:spChg chg="mod">
          <ac:chgData name="Bob Ward" userId="6da7c2dd-8e2e-469f-a216-c384312e2a2d" providerId="ADAL" clId="{CC07BEAC-85A7-44E0-BC28-578FC3DF3703}" dt="2019-02-14T00:17:32.766" v="6297" actId="20577"/>
          <ac:spMkLst>
            <pc:docMk/>
            <pc:sldMk cId="3472186479" sldId="4714"/>
            <ac:spMk id="2" creationId="{131DE104-D85B-43D4-AC99-58903696A798}"/>
          </ac:spMkLst>
        </pc:spChg>
      </pc:sldChg>
      <pc:sldChg chg="modSp add modAnim">
        <pc:chgData name="Bob Ward" userId="6da7c2dd-8e2e-469f-a216-c384312e2a2d" providerId="ADAL" clId="{CC07BEAC-85A7-44E0-BC28-578FC3DF3703}" dt="2019-02-20T17:20:30.679" v="9930"/>
        <pc:sldMkLst>
          <pc:docMk/>
          <pc:sldMk cId="1182174229" sldId="4715"/>
        </pc:sldMkLst>
        <pc:spChg chg="mod">
          <ac:chgData name="Bob Ward" userId="6da7c2dd-8e2e-469f-a216-c384312e2a2d" providerId="ADAL" clId="{CC07BEAC-85A7-44E0-BC28-578FC3DF3703}" dt="2019-02-14T00:19:46.776" v="6334" actId="20577"/>
          <ac:spMkLst>
            <pc:docMk/>
            <pc:sldMk cId="1182174229" sldId="4715"/>
            <ac:spMk id="2" creationId="{D53BB3F0-C6E8-4B45-BF0D-A821BECF14F2}"/>
          </ac:spMkLst>
        </pc:spChg>
      </pc:sldChg>
      <pc:sldChg chg="modSp add ord modNotesTx">
        <pc:chgData name="Bob Ward" userId="6da7c2dd-8e2e-469f-a216-c384312e2a2d" providerId="ADAL" clId="{CC07BEAC-85A7-44E0-BC28-578FC3DF3703}" dt="2019-02-21T02:27:15.686" v="13048" actId="20577"/>
        <pc:sldMkLst>
          <pc:docMk/>
          <pc:sldMk cId="1039403930" sldId="4716"/>
        </pc:sldMkLst>
        <pc:spChg chg="mod">
          <ac:chgData name="Bob Ward" userId="6da7c2dd-8e2e-469f-a216-c384312e2a2d" providerId="ADAL" clId="{CC07BEAC-85A7-44E0-BC28-578FC3DF3703}" dt="2019-02-14T00:20:19.360" v="6365" actId="20577"/>
          <ac:spMkLst>
            <pc:docMk/>
            <pc:sldMk cId="1039403930" sldId="4716"/>
            <ac:spMk id="2" creationId="{131DE104-D85B-43D4-AC99-58903696A798}"/>
          </ac:spMkLst>
        </pc:spChg>
      </pc:sldChg>
      <pc:sldChg chg="modSp add del">
        <pc:chgData name="Bob Ward" userId="6da7c2dd-8e2e-469f-a216-c384312e2a2d" providerId="ADAL" clId="{CC07BEAC-85A7-44E0-BC28-578FC3DF3703}" dt="2019-02-19T21:13:29.329" v="7110" actId="2696"/>
        <pc:sldMkLst>
          <pc:docMk/>
          <pc:sldMk cId="2935238819" sldId="4717"/>
        </pc:sldMkLst>
        <pc:spChg chg="mod">
          <ac:chgData name="Bob Ward" userId="6da7c2dd-8e2e-469f-a216-c384312e2a2d" providerId="ADAL" clId="{CC07BEAC-85A7-44E0-BC28-578FC3DF3703}" dt="2019-02-19T20:56:07.654" v="6419" actId="20577"/>
          <ac:spMkLst>
            <pc:docMk/>
            <pc:sldMk cId="2935238819" sldId="4717"/>
            <ac:spMk id="2" creationId="{6D2AE171-AD94-4FF5-B0ED-99921A4D69DF}"/>
          </ac:spMkLst>
        </pc:spChg>
        <pc:spChg chg="mod">
          <ac:chgData name="Bob Ward" userId="6da7c2dd-8e2e-469f-a216-c384312e2a2d" providerId="ADAL" clId="{CC07BEAC-85A7-44E0-BC28-578FC3DF3703}" dt="2019-02-19T20:57:27.336" v="6590" actId="20577"/>
          <ac:spMkLst>
            <pc:docMk/>
            <pc:sldMk cId="2935238819" sldId="4717"/>
            <ac:spMk id="3" creationId="{B24FAB1C-C010-4E4C-B79A-38D893014754}"/>
          </ac:spMkLst>
        </pc:spChg>
      </pc:sldChg>
      <pc:sldChg chg="addSp delSp modSp add modAnim">
        <pc:chgData name="Bob Ward" userId="6da7c2dd-8e2e-469f-a216-c384312e2a2d" providerId="ADAL" clId="{CC07BEAC-85A7-44E0-BC28-578FC3DF3703}" dt="2019-02-21T14:45:19.229" v="16105" actId="6549"/>
        <pc:sldMkLst>
          <pc:docMk/>
          <pc:sldMk cId="3173525090" sldId="4718"/>
        </pc:sldMkLst>
        <pc:spChg chg="mod">
          <ac:chgData name="Bob Ward" userId="6da7c2dd-8e2e-469f-a216-c384312e2a2d" providerId="ADAL" clId="{CC07BEAC-85A7-44E0-BC28-578FC3DF3703}" dt="2019-02-19T21:13:24.034" v="7109" actId="1076"/>
          <ac:spMkLst>
            <pc:docMk/>
            <pc:sldMk cId="3173525090" sldId="4718"/>
            <ac:spMk id="2" creationId="{6D2AE171-AD94-4FF5-B0ED-99921A4D69DF}"/>
          </ac:spMkLst>
        </pc:spChg>
        <pc:spChg chg="del">
          <ac:chgData name="Bob Ward" userId="6da7c2dd-8e2e-469f-a216-c384312e2a2d" providerId="ADAL" clId="{CC07BEAC-85A7-44E0-BC28-578FC3DF3703}" dt="2019-02-19T20:58:35.342" v="6593" actId="478"/>
          <ac:spMkLst>
            <pc:docMk/>
            <pc:sldMk cId="3173525090" sldId="4718"/>
            <ac:spMk id="3" creationId="{B24FAB1C-C010-4E4C-B79A-38D893014754}"/>
          </ac:spMkLst>
        </pc:spChg>
        <pc:spChg chg="add del mod">
          <ac:chgData name="Bob Ward" userId="6da7c2dd-8e2e-469f-a216-c384312e2a2d" providerId="ADAL" clId="{CC07BEAC-85A7-44E0-BC28-578FC3DF3703}" dt="2019-02-19T20:58:37.469" v="6594" actId="478"/>
          <ac:spMkLst>
            <pc:docMk/>
            <pc:sldMk cId="3173525090" sldId="4718"/>
            <ac:spMk id="5" creationId="{05791723-C203-4AB3-AFD0-7885908D717A}"/>
          </ac:spMkLst>
        </pc:spChg>
        <pc:spChg chg="add mod">
          <ac:chgData name="Bob Ward" userId="6da7c2dd-8e2e-469f-a216-c384312e2a2d" providerId="ADAL" clId="{CC07BEAC-85A7-44E0-BC28-578FC3DF3703}" dt="2019-02-21T02:31:24.999" v="13063" actId="1076"/>
          <ac:spMkLst>
            <pc:docMk/>
            <pc:sldMk cId="3173525090" sldId="4718"/>
            <ac:spMk id="5" creationId="{8FC618D1-0564-4058-BC54-557B11D15E73}"/>
          </ac:spMkLst>
        </pc:spChg>
        <pc:spChg chg="add del">
          <ac:chgData name="Bob Ward" userId="6da7c2dd-8e2e-469f-a216-c384312e2a2d" providerId="ADAL" clId="{CC07BEAC-85A7-44E0-BC28-578FC3DF3703}" dt="2019-02-19T21:00:44.394" v="6603"/>
          <ac:spMkLst>
            <pc:docMk/>
            <pc:sldMk cId="3173525090" sldId="4718"/>
            <ac:spMk id="11" creationId="{F00988AB-6437-41C3-A82E-A49CEFFE9E56}"/>
          </ac:spMkLst>
        </pc:spChg>
        <pc:spChg chg="add del">
          <ac:chgData name="Bob Ward" userId="6da7c2dd-8e2e-469f-a216-c384312e2a2d" providerId="ADAL" clId="{CC07BEAC-85A7-44E0-BC28-578FC3DF3703}" dt="2019-02-19T21:00:47.008" v="6605" actId="478"/>
          <ac:spMkLst>
            <pc:docMk/>
            <pc:sldMk cId="3173525090" sldId="4718"/>
            <ac:spMk id="12" creationId="{DE8EADA3-88B9-44F9-A406-0AA05A37801E}"/>
          </ac:spMkLst>
        </pc:spChg>
        <pc:spChg chg="add mod">
          <ac:chgData name="Bob Ward" userId="6da7c2dd-8e2e-469f-a216-c384312e2a2d" providerId="ADAL" clId="{CC07BEAC-85A7-44E0-BC28-578FC3DF3703}" dt="2019-02-19T21:12:01.881" v="7096" actId="1076"/>
          <ac:spMkLst>
            <pc:docMk/>
            <pc:sldMk cId="3173525090" sldId="4718"/>
            <ac:spMk id="14" creationId="{D4301970-8EF5-4AED-8FB7-A51120ECD60F}"/>
          </ac:spMkLst>
        </pc:spChg>
        <pc:spChg chg="mod">
          <ac:chgData name="Bob Ward" userId="6da7c2dd-8e2e-469f-a216-c384312e2a2d" providerId="ADAL" clId="{CC07BEAC-85A7-44E0-BC28-578FC3DF3703}" dt="2019-02-21T02:29:08.739" v="13050" actId="6549"/>
          <ac:spMkLst>
            <pc:docMk/>
            <pc:sldMk cId="3173525090" sldId="4718"/>
            <ac:spMk id="16" creationId="{D677FF46-7C76-4946-95B8-FDA5112B53C5}"/>
          </ac:spMkLst>
        </pc:spChg>
        <pc:spChg chg="mod">
          <ac:chgData name="Bob Ward" userId="6da7c2dd-8e2e-469f-a216-c384312e2a2d" providerId="ADAL" clId="{CC07BEAC-85A7-44E0-BC28-578FC3DF3703}" dt="2019-02-19T21:01:46.443" v="6617" actId="255"/>
          <ac:spMkLst>
            <pc:docMk/>
            <pc:sldMk cId="3173525090" sldId="4718"/>
            <ac:spMk id="17" creationId="{95200D0A-E7AD-470C-9649-81B37C4BCE2E}"/>
          </ac:spMkLst>
        </pc:spChg>
        <pc:spChg chg="add mod">
          <ac:chgData name="Bob Ward" userId="6da7c2dd-8e2e-469f-a216-c384312e2a2d" providerId="ADAL" clId="{CC07BEAC-85A7-44E0-BC28-578FC3DF3703}" dt="2019-02-21T14:45:19.229" v="16105" actId="6549"/>
          <ac:spMkLst>
            <pc:docMk/>
            <pc:sldMk cId="3173525090" sldId="4718"/>
            <ac:spMk id="18" creationId="{D3B423A7-4BAB-40D3-9FD6-0F038240FEAF}"/>
          </ac:spMkLst>
        </pc:spChg>
        <pc:spChg chg="add mod">
          <ac:chgData name="Bob Ward" userId="6da7c2dd-8e2e-469f-a216-c384312e2a2d" providerId="ADAL" clId="{CC07BEAC-85A7-44E0-BC28-578FC3DF3703}" dt="2019-02-19T21:08:49.165" v="7071" actId="1076"/>
          <ac:spMkLst>
            <pc:docMk/>
            <pc:sldMk cId="3173525090" sldId="4718"/>
            <ac:spMk id="19" creationId="{99C21293-60A9-45E5-9AB7-65627526FC21}"/>
          </ac:spMkLst>
        </pc:spChg>
        <pc:spChg chg="mod">
          <ac:chgData name="Bob Ward" userId="6da7c2dd-8e2e-469f-a216-c384312e2a2d" providerId="ADAL" clId="{CC07BEAC-85A7-44E0-BC28-578FC3DF3703}" dt="2019-02-19T21:06:06.412" v="6805" actId="113"/>
          <ac:spMkLst>
            <pc:docMk/>
            <pc:sldMk cId="3173525090" sldId="4718"/>
            <ac:spMk id="27" creationId="{215158CC-E406-40EF-8ACA-A9C08712EE49}"/>
          </ac:spMkLst>
        </pc:spChg>
        <pc:spChg chg="mod">
          <ac:chgData name="Bob Ward" userId="6da7c2dd-8e2e-469f-a216-c384312e2a2d" providerId="ADAL" clId="{CC07BEAC-85A7-44E0-BC28-578FC3DF3703}" dt="2019-02-19T21:06:06.412" v="6805" actId="113"/>
          <ac:spMkLst>
            <pc:docMk/>
            <pc:sldMk cId="3173525090" sldId="4718"/>
            <ac:spMk id="28" creationId="{CF9CEBD2-D358-403A-AD4D-904B1F8AA0C5}"/>
          </ac:spMkLst>
        </pc:spChg>
        <pc:spChg chg="add mod">
          <ac:chgData name="Bob Ward" userId="6da7c2dd-8e2e-469f-a216-c384312e2a2d" providerId="ADAL" clId="{CC07BEAC-85A7-44E0-BC28-578FC3DF3703}" dt="2019-02-19T21:10:43.904" v="7077" actId="1076"/>
          <ac:spMkLst>
            <pc:docMk/>
            <pc:sldMk cId="3173525090" sldId="4718"/>
            <ac:spMk id="30" creationId="{2FD6E315-25EA-4D82-9B44-27928B1FA5C7}"/>
          </ac:spMkLst>
        </pc:spChg>
        <pc:spChg chg="add mod">
          <ac:chgData name="Bob Ward" userId="6da7c2dd-8e2e-469f-a216-c384312e2a2d" providerId="ADAL" clId="{CC07BEAC-85A7-44E0-BC28-578FC3DF3703}" dt="2019-02-19T21:08:24.036" v="7060" actId="20577"/>
          <ac:spMkLst>
            <pc:docMk/>
            <pc:sldMk cId="3173525090" sldId="4718"/>
            <ac:spMk id="31" creationId="{7846A372-933D-43B9-9295-24938FD821D9}"/>
          </ac:spMkLst>
        </pc:spChg>
        <pc:spChg chg="add mod">
          <ac:chgData name="Bob Ward" userId="6da7c2dd-8e2e-469f-a216-c384312e2a2d" providerId="ADAL" clId="{CC07BEAC-85A7-44E0-BC28-578FC3DF3703}" dt="2019-02-19T21:08:17.005" v="7040" actId="1076"/>
          <ac:spMkLst>
            <pc:docMk/>
            <pc:sldMk cId="3173525090" sldId="4718"/>
            <ac:spMk id="32" creationId="{573B6922-C7FD-40F5-BCC4-3C14DAB2DA3D}"/>
          </ac:spMkLst>
        </pc:spChg>
        <pc:grpChg chg="add mod">
          <ac:chgData name="Bob Ward" userId="6da7c2dd-8e2e-469f-a216-c384312e2a2d" providerId="ADAL" clId="{CC07BEAC-85A7-44E0-BC28-578FC3DF3703}" dt="2019-02-21T02:29:24.146" v="13051" actId="338"/>
          <ac:grpSpMkLst>
            <pc:docMk/>
            <pc:sldMk cId="3173525090" sldId="4718"/>
            <ac:grpSpMk id="3" creationId="{FEF7A895-B93F-4494-A2F5-A92203252510}"/>
          </ac:grpSpMkLst>
        </pc:grpChg>
        <pc:grpChg chg="add mod">
          <ac:chgData name="Bob Ward" userId="6da7c2dd-8e2e-469f-a216-c384312e2a2d" providerId="ADAL" clId="{CC07BEAC-85A7-44E0-BC28-578FC3DF3703}" dt="2019-02-21T02:31:28.065" v="13064" actId="1076"/>
          <ac:grpSpMkLst>
            <pc:docMk/>
            <pc:sldMk cId="3173525090" sldId="4718"/>
            <ac:grpSpMk id="4" creationId="{2517A6A0-F210-4B66-897A-D239B79CD65B}"/>
          </ac:grpSpMkLst>
        </pc:grpChg>
        <pc:grpChg chg="add mod">
          <ac:chgData name="Bob Ward" userId="6da7c2dd-8e2e-469f-a216-c384312e2a2d" providerId="ADAL" clId="{CC07BEAC-85A7-44E0-BC28-578FC3DF3703}" dt="2019-02-19T21:10:25.629" v="7073" actId="1076"/>
          <ac:grpSpMkLst>
            <pc:docMk/>
            <pc:sldMk cId="3173525090" sldId="4718"/>
            <ac:grpSpMk id="6" creationId="{A178F7F2-8023-494D-885E-C50430B4C846}"/>
          </ac:grpSpMkLst>
        </pc:grpChg>
        <pc:grpChg chg="add del mod">
          <ac:chgData name="Bob Ward" userId="6da7c2dd-8e2e-469f-a216-c384312e2a2d" providerId="ADAL" clId="{CC07BEAC-85A7-44E0-BC28-578FC3DF3703}" dt="2019-02-21T02:28:58.166" v="13049" actId="165"/>
          <ac:grpSpMkLst>
            <pc:docMk/>
            <pc:sldMk cId="3173525090" sldId="4718"/>
            <ac:grpSpMk id="13" creationId="{9197DF4B-F92D-4374-8BB6-830B2180C6FB}"/>
          </ac:grpSpMkLst>
        </pc:grpChg>
        <pc:grpChg chg="add mod topLvl">
          <ac:chgData name="Bob Ward" userId="6da7c2dd-8e2e-469f-a216-c384312e2a2d" providerId="ADAL" clId="{CC07BEAC-85A7-44E0-BC28-578FC3DF3703}" dt="2019-02-21T02:29:24.146" v="13051" actId="338"/>
          <ac:grpSpMkLst>
            <pc:docMk/>
            <pc:sldMk cId="3173525090" sldId="4718"/>
            <ac:grpSpMk id="15" creationId="{5ED78680-94EA-47E7-8DC6-282F8CA0C744}"/>
          </ac:grpSpMkLst>
        </pc:grpChg>
        <pc:grpChg chg="add mod">
          <ac:chgData name="Bob Ward" userId="6da7c2dd-8e2e-469f-a216-c384312e2a2d" providerId="ADAL" clId="{CC07BEAC-85A7-44E0-BC28-578FC3DF3703}" dt="2019-02-21T02:31:09.680" v="13060" actId="164"/>
          <ac:grpSpMkLst>
            <pc:docMk/>
            <pc:sldMk cId="3173525090" sldId="4718"/>
            <ac:grpSpMk id="22" creationId="{AA32D583-4349-4D4D-A1B6-AA6EA3E042A8}"/>
          </ac:grpSpMkLst>
        </pc:grpChg>
        <pc:grpChg chg="add del">
          <ac:chgData name="Bob Ward" userId="6da7c2dd-8e2e-469f-a216-c384312e2a2d" providerId="ADAL" clId="{CC07BEAC-85A7-44E0-BC28-578FC3DF3703}" dt="2019-02-19T21:06:07.728" v="6806"/>
          <ac:grpSpMkLst>
            <pc:docMk/>
            <pc:sldMk cId="3173525090" sldId="4718"/>
            <ac:grpSpMk id="26" creationId="{74026FDF-38A6-4EF6-8D98-3D6CAB3C2611}"/>
          </ac:grpSpMkLst>
        </pc:grpChg>
        <pc:picChg chg="add mod">
          <ac:chgData name="Bob Ward" userId="6da7c2dd-8e2e-469f-a216-c384312e2a2d" providerId="ADAL" clId="{CC07BEAC-85A7-44E0-BC28-578FC3DF3703}" dt="2019-02-19T21:07:02.872" v="6909" actId="1076"/>
          <ac:picMkLst>
            <pc:docMk/>
            <pc:sldMk cId="3173525090" sldId="4718"/>
            <ac:picMk id="9" creationId="{E1D1930B-C020-4A76-B80B-3B2F3DDD26B9}"/>
          </ac:picMkLst>
        </pc:picChg>
        <pc:picChg chg="add mod">
          <ac:chgData name="Bob Ward" userId="6da7c2dd-8e2e-469f-a216-c384312e2a2d" providerId="ADAL" clId="{CC07BEAC-85A7-44E0-BC28-578FC3DF3703}" dt="2019-02-19T21:07:28.852" v="6915" actId="1076"/>
          <ac:picMkLst>
            <pc:docMk/>
            <pc:sldMk cId="3173525090" sldId="4718"/>
            <ac:picMk id="10" creationId="{6F5585C5-3A18-462B-855A-E57B29DB4EDE}"/>
          </ac:picMkLst>
        </pc:picChg>
        <pc:picChg chg="add mod">
          <ac:chgData name="Bob Ward" userId="6da7c2dd-8e2e-469f-a216-c384312e2a2d" providerId="ADAL" clId="{CC07BEAC-85A7-44E0-BC28-578FC3DF3703}" dt="2019-02-21T02:31:09.680" v="13060" actId="164"/>
          <ac:picMkLst>
            <pc:docMk/>
            <pc:sldMk cId="3173525090" sldId="4718"/>
            <ac:picMk id="29" creationId="{B6C0260D-054A-478F-8995-0D4A5835DB1F}"/>
          </ac:picMkLst>
        </pc:picChg>
        <pc:picChg chg="add del">
          <ac:chgData name="Bob Ward" userId="6da7c2dd-8e2e-469f-a216-c384312e2a2d" providerId="ADAL" clId="{CC07BEAC-85A7-44E0-BC28-578FC3DF3703}" dt="2019-02-19T21:00:27.503" v="6601"/>
          <ac:picMkLst>
            <pc:docMk/>
            <pc:sldMk cId="3173525090" sldId="4718"/>
            <ac:picMk id="1026" creationId="{F548DE0C-F93D-4DAD-A282-AE291D34CC4A}"/>
          </ac:picMkLst>
        </pc:picChg>
        <pc:picChg chg="add mod topLvl">
          <ac:chgData name="Bob Ward" userId="6da7c2dd-8e2e-469f-a216-c384312e2a2d" providerId="ADAL" clId="{CC07BEAC-85A7-44E0-BC28-578FC3DF3703}" dt="2019-02-21T02:29:24.146" v="13051" actId="338"/>
          <ac:picMkLst>
            <pc:docMk/>
            <pc:sldMk cId="3173525090" sldId="4718"/>
            <ac:picMk id="1032" creationId="{611B8EA1-91C3-4EFE-A817-963D75D8841D}"/>
          </ac:picMkLst>
        </pc:picChg>
        <pc:picChg chg="add mod">
          <ac:chgData name="Bob Ward" userId="6da7c2dd-8e2e-469f-a216-c384312e2a2d" providerId="ADAL" clId="{CC07BEAC-85A7-44E0-BC28-578FC3DF3703}" dt="2019-02-19T21:10:37.387" v="7075" actId="1076"/>
          <ac:picMkLst>
            <pc:docMk/>
            <pc:sldMk cId="3173525090" sldId="4718"/>
            <ac:picMk id="1034" creationId="{7954E7A4-F30B-4139-BEFE-196931AFE921}"/>
          </ac:picMkLst>
        </pc:picChg>
        <pc:cxnChg chg="add mod">
          <ac:chgData name="Bob Ward" userId="6da7c2dd-8e2e-469f-a216-c384312e2a2d" providerId="ADAL" clId="{CC07BEAC-85A7-44E0-BC28-578FC3DF3703}" dt="2019-02-19T21:12:19.978" v="7101" actId="14100"/>
          <ac:cxnSpMkLst>
            <pc:docMk/>
            <pc:sldMk cId="3173525090" sldId="4718"/>
            <ac:cxnSpMk id="21" creationId="{61FA6561-EA1F-4B40-AFEC-5E7A0384C2DB}"/>
          </ac:cxnSpMkLst>
        </pc:cxnChg>
        <pc:cxnChg chg="add mod">
          <ac:chgData name="Bob Ward" userId="6da7c2dd-8e2e-469f-a216-c384312e2a2d" providerId="ADAL" clId="{CC07BEAC-85A7-44E0-BC28-578FC3DF3703}" dt="2019-02-19T21:12:09.900" v="7099" actId="14100"/>
          <ac:cxnSpMkLst>
            <pc:docMk/>
            <pc:sldMk cId="3173525090" sldId="4718"/>
            <ac:cxnSpMk id="36" creationId="{2878C043-297E-4E46-8EE4-6123B540474F}"/>
          </ac:cxnSpMkLst>
        </pc:cxnChg>
        <pc:cxnChg chg="add mod">
          <ac:chgData name="Bob Ward" userId="6da7c2dd-8e2e-469f-a216-c384312e2a2d" providerId="ADAL" clId="{CC07BEAC-85A7-44E0-BC28-578FC3DF3703}" dt="2019-02-19T21:12:15.636" v="7100" actId="14100"/>
          <ac:cxnSpMkLst>
            <pc:docMk/>
            <pc:sldMk cId="3173525090" sldId="4718"/>
            <ac:cxnSpMk id="38" creationId="{2DA199D8-3AB2-4504-B9C6-26E47F0D785E}"/>
          </ac:cxnSpMkLst>
        </pc:cxnChg>
        <pc:cxnChg chg="add mod">
          <ac:chgData name="Bob Ward" userId="6da7c2dd-8e2e-469f-a216-c384312e2a2d" providerId="ADAL" clId="{CC07BEAC-85A7-44E0-BC28-578FC3DF3703}" dt="2019-02-19T21:12:07.414" v="7097" actId="14100"/>
          <ac:cxnSpMkLst>
            <pc:docMk/>
            <pc:sldMk cId="3173525090" sldId="4718"/>
            <ac:cxnSpMk id="40" creationId="{35FCABA1-FA39-47C6-B00E-A7F189C7F98C}"/>
          </ac:cxnSpMkLst>
        </pc:cxnChg>
      </pc:sldChg>
      <pc:sldChg chg="addSp delSp modSp add modNotesTx">
        <pc:chgData name="Bob Ward" userId="6da7c2dd-8e2e-469f-a216-c384312e2a2d" providerId="ADAL" clId="{CC07BEAC-85A7-44E0-BC28-578FC3DF3703}" dt="2019-02-24T16:00:36.544" v="18807" actId="20577"/>
        <pc:sldMkLst>
          <pc:docMk/>
          <pc:sldMk cId="3150553957" sldId="4719"/>
        </pc:sldMkLst>
        <pc:spChg chg="mod">
          <ac:chgData name="Bob Ward" userId="6da7c2dd-8e2e-469f-a216-c384312e2a2d" providerId="ADAL" clId="{CC07BEAC-85A7-44E0-BC28-578FC3DF3703}" dt="2019-02-24T16:00:36.544" v="18807" actId="20577"/>
          <ac:spMkLst>
            <pc:docMk/>
            <pc:sldMk cId="3150553957" sldId="4719"/>
            <ac:spMk id="2" creationId="{DE203A52-CFA0-4EB3-9984-22D25512BD8F}"/>
          </ac:spMkLst>
        </pc:spChg>
        <pc:graphicFrameChg chg="add mod">
          <ac:chgData name="Bob Ward" userId="6da7c2dd-8e2e-469f-a216-c384312e2a2d" providerId="ADAL" clId="{CC07BEAC-85A7-44E0-BC28-578FC3DF3703}" dt="2019-02-19T23:49:21.587" v="8137" actId="1076"/>
          <ac:graphicFrameMkLst>
            <pc:docMk/>
            <pc:sldMk cId="3150553957" sldId="4719"/>
            <ac:graphicFrameMk id="3" creationId="{60D032D2-8571-4E52-A3AC-BBE604A7760B}"/>
          </ac:graphicFrameMkLst>
        </pc:graphicFrameChg>
        <pc:picChg chg="del">
          <ac:chgData name="Bob Ward" userId="6da7c2dd-8e2e-469f-a216-c384312e2a2d" providerId="ADAL" clId="{CC07BEAC-85A7-44E0-BC28-578FC3DF3703}" dt="2019-02-19T23:46:38.960" v="8065" actId="478"/>
          <ac:picMkLst>
            <pc:docMk/>
            <pc:sldMk cId="3150553957" sldId="4719"/>
            <ac:picMk id="3076" creationId="{CE12F756-5C03-49B9-9178-D6DE3A31F24F}"/>
          </ac:picMkLst>
        </pc:picChg>
        <pc:picChg chg="add mod">
          <ac:chgData name="Bob Ward" userId="6da7c2dd-8e2e-469f-a216-c384312e2a2d" providerId="ADAL" clId="{CC07BEAC-85A7-44E0-BC28-578FC3DF3703}" dt="2019-02-19T23:48:19.273" v="8074" actId="1076"/>
          <ac:picMkLst>
            <pc:docMk/>
            <pc:sldMk cId="3150553957" sldId="4719"/>
            <ac:picMk id="5122" creationId="{EC77D15C-D57A-4836-81D6-CDE03B49A3AF}"/>
          </ac:picMkLst>
        </pc:picChg>
      </pc:sldChg>
      <pc:sldChg chg="add del">
        <pc:chgData name="Bob Ward" userId="6da7c2dd-8e2e-469f-a216-c384312e2a2d" providerId="ADAL" clId="{CC07BEAC-85A7-44E0-BC28-578FC3DF3703}" dt="2019-02-21T01:33:52.837" v="10920" actId="2696"/>
        <pc:sldMkLst>
          <pc:docMk/>
          <pc:sldMk cId="1166251521" sldId="4720"/>
        </pc:sldMkLst>
      </pc:sldChg>
      <pc:sldChg chg="add del">
        <pc:chgData name="Bob Ward" userId="6da7c2dd-8e2e-469f-a216-c384312e2a2d" providerId="ADAL" clId="{CC07BEAC-85A7-44E0-BC28-578FC3DF3703}" dt="2019-02-21T01:12:06.295" v="10918" actId="2696"/>
        <pc:sldMkLst>
          <pc:docMk/>
          <pc:sldMk cId="3302767865" sldId="4720"/>
        </pc:sldMkLst>
      </pc:sldChg>
      <pc:sldChg chg="modSp add modNotesTx">
        <pc:chgData name="Bob Ward" userId="6da7c2dd-8e2e-469f-a216-c384312e2a2d" providerId="ADAL" clId="{CC07BEAC-85A7-44E0-BC28-578FC3DF3703}" dt="2019-02-23T20:00:21.583" v="18640" actId="20577"/>
        <pc:sldMkLst>
          <pc:docMk/>
          <pc:sldMk cId="3764378234" sldId="4720"/>
        </pc:sldMkLst>
        <pc:spChg chg="mod">
          <ac:chgData name="Bob Ward" userId="6da7c2dd-8e2e-469f-a216-c384312e2a2d" providerId="ADAL" clId="{CC07BEAC-85A7-44E0-BC28-578FC3DF3703}" dt="2019-02-21T01:34:28.135" v="10964" actId="20577"/>
          <ac:spMkLst>
            <pc:docMk/>
            <pc:sldMk cId="3764378234" sldId="4720"/>
            <ac:spMk id="3" creationId="{00000000-0000-0000-0000-000000000000}"/>
          </ac:spMkLst>
        </pc:spChg>
        <pc:spChg chg="mod">
          <ac:chgData name="Bob Ward" userId="6da7c2dd-8e2e-469f-a216-c384312e2a2d" providerId="ADAL" clId="{CC07BEAC-85A7-44E0-BC28-578FC3DF3703}" dt="2019-02-21T01:34:38.661" v="11012" actId="20577"/>
          <ac:spMkLst>
            <pc:docMk/>
            <pc:sldMk cId="3764378234" sldId="4720"/>
            <ac:spMk id="4" creationId="{19845D98-2CE9-45E6-9AA5-7DA5B4AF1C6D}"/>
          </ac:spMkLst>
        </pc:spChg>
      </pc:sldChg>
      <pc:sldChg chg="add del">
        <pc:chgData name="Bob Ward" userId="6da7c2dd-8e2e-469f-a216-c384312e2a2d" providerId="ADAL" clId="{CC07BEAC-85A7-44E0-BC28-578FC3DF3703}" dt="2019-02-21T15:05:47.171" v="16578" actId="2696"/>
        <pc:sldMkLst>
          <pc:docMk/>
          <pc:sldMk cId="316009005" sldId="4721"/>
        </pc:sldMkLst>
      </pc:sldChg>
      <pc:sldChg chg="addSp delSp modSp add">
        <pc:chgData name="Bob Ward" userId="6da7c2dd-8e2e-469f-a216-c384312e2a2d" providerId="ADAL" clId="{CC07BEAC-85A7-44E0-BC28-578FC3DF3703}" dt="2019-02-23T18:28:06.052" v="17823" actId="1076"/>
        <pc:sldMkLst>
          <pc:docMk/>
          <pc:sldMk cId="620814848" sldId="4721"/>
        </pc:sldMkLst>
        <pc:spChg chg="mod">
          <ac:chgData name="Bob Ward" userId="6da7c2dd-8e2e-469f-a216-c384312e2a2d" providerId="ADAL" clId="{CC07BEAC-85A7-44E0-BC28-578FC3DF3703}" dt="2019-02-23T18:22:05.197" v="17703" actId="20577"/>
          <ac:spMkLst>
            <pc:docMk/>
            <pc:sldMk cId="620814848" sldId="4721"/>
            <ac:spMk id="2" creationId="{0AABCCEA-9662-4E41-B878-3AD78365FB68}"/>
          </ac:spMkLst>
        </pc:spChg>
        <pc:spChg chg="del">
          <ac:chgData name="Bob Ward" userId="6da7c2dd-8e2e-469f-a216-c384312e2a2d" providerId="ADAL" clId="{CC07BEAC-85A7-44E0-BC28-578FC3DF3703}" dt="2019-02-23T18:22:08.072" v="17704" actId="478"/>
          <ac:spMkLst>
            <pc:docMk/>
            <pc:sldMk cId="620814848" sldId="4721"/>
            <ac:spMk id="3" creationId="{A98184CF-A18B-4C96-8B0A-22CA0948DBE3}"/>
          </ac:spMkLst>
        </pc:spChg>
        <pc:spChg chg="add del mod">
          <ac:chgData name="Bob Ward" userId="6da7c2dd-8e2e-469f-a216-c384312e2a2d" providerId="ADAL" clId="{CC07BEAC-85A7-44E0-BC28-578FC3DF3703}" dt="2019-02-23T18:22:59.819" v="17715"/>
          <ac:spMkLst>
            <pc:docMk/>
            <pc:sldMk cId="620814848" sldId="4721"/>
            <ac:spMk id="4" creationId="{77DA394A-572D-4F9D-A34C-A2E81319E571}"/>
          </ac:spMkLst>
        </pc:spChg>
        <pc:spChg chg="add mod">
          <ac:chgData name="Bob Ward" userId="6da7c2dd-8e2e-469f-a216-c384312e2a2d" providerId="ADAL" clId="{CC07BEAC-85A7-44E0-BC28-578FC3DF3703}" dt="2019-02-23T18:27:30.989" v="17775" actId="1076"/>
          <ac:spMkLst>
            <pc:docMk/>
            <pc:sldMk cId="620814848" sldId="4721"/>
            <ac:spMk id="6" creationId="{84794F1F-18FA-41A0-B617-98A6E6FE176C}"/>
          </ac:spMkLst>
        </pc:spChg>
        <pc:spChg chg="add mod">
          <ac:chgData name="Bob Ward" userId="6da7c2dd-8e2e-469f-a216-c384312e2a2d" providerId="ADAL" clId="{CC07BEAC-85A7-44E0-BC28-578FC3DF3703}" dt="2019-02-23T18:27:59.368" v="17822" actId="20577"/>
          <ac:spMkLst>
            <pc:docMk/>
            <pc:sldMk cId="620814848" sldId="4721"/>
            <ac:spMk id="7" creationId="{C0513B01-0AB7-4EE2-B758-1F8DC5B747D1}"/>
          </ac:spMkLst>
        </pc:spChg>
        <pc:picChg chg="add mod">
          <ac:chgData name="Bob Ward" userId="6da7c2dd-8e2e-469f-a216-c384312e2a2d" providerId="ADAL" clId="{CC07BEAC-85A7-44E0-BC28-578FC3DF3703}" dt="2019-02-23T18:28:06.052" v="17823" actId="1076"/>
          <ac:picMkLst>
            <pc:docMk/>
            <pc:sldMk cId="620814848" sldId="4721"/>
            <ac:picMk id="5" creationId="{850F3035-6166-45BF-8FDF-BA7C84D4CD6A}"/>
          </ac:picMkLst>
        </pc:picChg>
      </pc:sldChg>
      <pc:sldChg chg="add del">
        <pc:chgData name="Bob Ward" userId="6da7c2dd-8e2e-469f-a216-c384312e2a2d" providerId="ADAL" clId="{CC07BEAC-85A7-44E0-BC28-578FC3DF3703}" dt="2019-02-21T01:44:18.783" v="12113" actId="2696"/>
        <pc:sldMkLst>
          <pc:docMk/>
          <pc:sldMk cId="1319777615" sldId="4721"/>
        </pc:sldMkLst>
      </pc:sldChg>
      <pc:sldChg chg="add del">
        <pc:chgData name="Bob Ward" userId="6da7c2dd-8e2e-469f-a216-c384312e2a2d" providerId="ADAL" clId="{CC07BEAC-85A7-44E0-BC28-578FC3DF3703}" dt="2019-02-21T03:25:32.284" v="14081" actId="2696"/>
        <pc:sldMkLst>
          <pc:docMk/>
          <pc:sldMk cId="1368397816" sldId="4721"/>
        </pc:sldMkLst>
      </pc:sldChg>
      <pc:sldChg chg="add">
        <pc:chgData name="Bob Ward" userId="6da7c2dd-8e2e-469f-a216-c384312e2a2d" providerId="ADAL" clId="{CC07BEAC-85A7-44E0-BC28-578FC3DF3703}" dt="2019-02-24T15:51:17.321" v="18641"/>
        <pc:sldMkLst>
          <pc:docMk/>
          <pc:sldMk cId="1600639778" sldId="4722"/>
        </pc:sldMkLst>
      </pc:sldChg>
      <pc:sldChg chg="modSp add ord">
        <pc:chgData name="Bob Ward" userId="6da7c2dd-8e2e-469f-a216-c384312e2a2d" providerId="ADAL" clId="{CC07BEAC-85A7-44E0-BC28-578FC3DF3703}" dt="2019-02-24T15:57:13.634" v="18701"/>
        <pc:sldMkLst>
          <pc:docMk/>
          <pc:sldMk cId="540024495" sldId="4723"/>
        </pc:sldMkLst>
        <pc:spChg chg="mod">
          <ac:chgData name="Bob Ward" userId="6da7c2dd-8e2e-469f-a216-c384312e2a2d" providerId="ADAL" clId="{CC07BEAC-85A7-44E0-BC28-578FC3DF3703}" dt="2019-02-24T15:57:10.500" v="18700" actId="6549"/>
          <ac:spMkLst>
            <pc:docMk/>
            <pc:sldMk cId="540024495" sldId="4723"/>
            <ac:spMk id="4" creationId="{00000000-0000-0000-0000-000000000000}"/>
          </ac:spMkLst>
        </pc:spChg>
      </pc:sldChg>
      <pc:sldChg chg="modSp add ord">
        <pc:chgData name="Bob Ward" userId="6da7c2dd-8e2e-469f-a216-c384312e2a2d" providerId="ADAL" clId="{CC07BEAC-85A7-44E0-BC28-578FC3DF3703}" dt="2019-02-24T15:57:02.051" v="18699" actId="20577"/>
        <pc:sldMkLst>
          <pc:docMk/>
          <pc:sldMk cId="42702565" sldId="4724"/>
        </pc:sldMkLst>
        <pc:spChg chg="mod">
          <ac:chgData name="Bob Ward" userId="6da7c2dd-8e2e-469f-a216-c384312e2a2d" providerId="ADAL" clId="{CC07BEAC-85A7-44E0-BC28-578FC3DF3703}" dt="2019-02-24T15:57:02.051" v="18699" actId="20577"/>
          <ac:spMkLst>
            <pc:docMk/>
            <pc:sldMk cId="42702565" sldId="4724"/>
            <ac:spMk id="4" creationId="{00000000-0000-0000-0000-000000000000}"/>
          </ac:spMkLst>
        </pc:spChg>
      </pc:sldChg>
      <pc:sldChg chg="addSp delSp add modAnim">
        <pc:chgData name="Bob Ward" userId="6da7c2dd-8e2e-469f-a216-c384312e2a2d" providerId="ADAL" clId="{CC07BEAC-85A7-44E0-BC28-578FC3DF3703}" dt="2019-02-25T21:24:27.996" v="19024"/>
        <pc:sldMkLst>
          <pc:docMk/>
          <pc:sldMk cId="544069279" sldId="4725"/>
        </pc:sldMkLst>
        <pc:spChg chg="del">
          <ac:chgData name="Bob Ward" userId="6da7c2dd-8e2e-469f-a216-c384312e2a2d" providerId="ADAL" clId="{CC07BEAC-85A7-44E0-BC28-578FC3DF3703}" dt="2019-02-25T21:24:14.419" v="19022" actId="478"/>
          <ac:spMkLst>
            <pc:docMk/>
            <pc:sldMk cId="544069279" sldId="4725"/>
            <ac:spMk id="2" creationId="{13718F07-9D0D-47E8-A423-F90AE5D55FFF}"/>
          </ac:spMkLst>
        </pc:spChg>
        <pc:spChg chg="del">
          <ac:chgData name="Bob Ward" userId="6da7c2dd-8e2e-469f-a216-c384312e2a2d" providerId="ADAL" clId="{CC07BEAC-85A7-44E0-BC28-578FC3DF3703}" dt="2019-02-25T21:24:16.472" v="19023" actId="478"/>
          <ac:spMkLst>
            <pc:docMk/>
            <pc:sldMk cId="544069279" sldId="4725"/>
            <ac:spMk id="3" creationId="{50889ABF-37F3-4299-9EFA-F791EE80EB00}"/>
          </ac:spMkLst>
        </pc:spChg>
        <pc:spChg chg="add">
          <ac:chgData name="Bob Ward" userId="6da7c2dd-8e2e-469f-a216-c384312e2a2d" providerId="ADAL" clId="{CC07BEAC-85A7-44E0-BC28-578FC3DF3703}" dt="2019-02-25T21:24:27.996" v="19024"/>
          <ac:spMkLst>
            <pc:docMk/>
            <pc:sldMk cId="544069279" sldId="4725"/>
            <ac:spMk id="4" creationId="{B99920D4-FDDE-4FE8-B1A1-D4B45F73833C}"/>
          </ac:spMkLst>
        </pc:spChg>
        <pc:spChg chg="add">
          <ac:chgData name="Bob Ward" userId="6da7c2dd-8e2e-469f-a216-c384312e2a2d" providerId="ADAL" clId="{CC07BEAC-85A7-44E0-BC28-578FC3DF3703}" dt="2019-02-25T21:24:27.996" v="19024"/>
          <ac:spMkLst>
            <pc:docMk/>
            <pc:sldMk cId="544069279" sldId="4725"/>
            <ac:spMk id="5" creationId="{7F7A579F-53DB-4CA3-901F-C804E969DFA2}"/>
          </ac:spMkLst>
        </pc:spChg>
        <pc:spChg chg="add">
          <ac:chgData name="Bob Ward" userId="6da7c2dd-8e2e-469f-a216-c384312e2a2d" providerId="ADAL" clId="{CC07BEAC-85A7-44E0-BC28-578FC3DF3703}" dt="2019-02-25T21:24:27.996" v="19024"/>
          <ac:spMkLst>
            <pc:docMk/>
            <pc:sldMk cId="544069279" sldId="4725"/>
            <ac:spMk id="36" creationId="{97B97636-C021-4BBA-B4F9-0823C695C939}"/>
          </ac:spMkLst>
        </pc:spChg>
        <pc:spChg chg="add">
          <ac:chgData name="Bob Ward" userId="6da7c2dd-8e2e-469f-a216-c384312e2a2d" providerId="ADAL" clId="{CC07BEAC-85A7-44E0-BC28-578FC3DF3703}" dt="2019-02-25T21:24:27.996" v="19024"/>
          <ac:spMkLst>
            <pc:docMk/>
            <pc:sldMk cId="544069279" sldId="4725"/>
            <ac:spMk id="37" creationId="{BA9C914E-3673-4125-9B03-285D0C1BAF01}"/>
          </ac:spMkLst>
        </pc:spChg>
        <pc:spChg chg="add">
          <ac:chgData name="Bob Ward" userId="6da7c2dd-8e2e-469f-a216-c384312e2a2d" providerId="ADAL" clId="{CC07BEAC-85A7-44E0-BC28-578FC3DF3703}" dt="2019-02-25T21:24:27.996" v="19024"/>
          <ac:spMkLst>
            <pc:docMk/>
            <pc:sldMk cId="544069279" sldId="4725"/>
            <ac:spMk id="48" creationId="{A4B5C3BA-0B51-4748-82A6-40EB05702A5E}"/>
          </ac:spMkLst>
        </pc:spChg>
        <pc:spChg chg="add">
          <ac:chgData name="Bob Ward" userId="6da7c2dd-8e2e-469f-a216-c384312e2a2d" providerId="ADAL" clId="{CC07BEAC-85A7-44E0-BC28-578FC3DF3703}" dt="2019-02-25T21:24:27.996" v="19024"/>
          <ac:spMkLst>
            <pc:docMk/>
            <pc:sldMk cId="544069279" sldId="4725"/>
            <ac:spMk id="50" creationId="{AF86B3EB-B87D-4B11-A489-82DE2C2040A1}"/>
          </ac:spMkLst>
        </pc:spChg>
        <pc:spChg chg="add">
          <ac:chgData name="Bob Ward" userId="6da7c2dd-8e2e-469f-a216-c384312e2a2d" providerId="ADAL" clId="{CC07BEAC-85A7-44E0-BC28-578FC3DF3703}" dt="2019-02-25T21:24:27.996" v="19024"/>
          <ac:spMkLst>
            <pc:docMk/>
            <pc:sldMk cId="544069279" sldId="4725"/>
            <ac:spMk id="58" creationId="{BBEB53A9-728C-44D5-A3F1-5A38415D7FD1}"/>
          </ac:spMkLst>
        </pc:spChg>
        <pc:spChg chg="add">
          <ac:chgData name="Bob Ward" userId="6da7c2dd-8e2e-469f-a216-c384312e2a2d" providerId="ADAL" clId="{CC07BEAC-85A7-44E0-BC28-578FC3DF3703}" dt="2019-02-25T21:24:27.996" v="19024"/>
          <ac:spMkLst>
            <pc:docMk/>
            <pc:sldMk cId="544069279" sldId="4725"/>
            <ac:spMk id="67" creationId="{C4A2DE9F-8605-47DD-B645-2DC743342465}"/>
          </ac:spMkLst>
        </pc:spChg>
        <pc:spChg chg="add">
          <ac:chgData name="Bob Ward" userId="6da7c2dd-8e2e-469f-a216-c384312e2a2d" providerId="ADAL" clId="{CC07BEAC-85A7-44E0-BC28-578FC3DF3703}" dt="2019-02-25T21:24:27.996" v="19024"/>
          <ac:spMkLst>
            <pc:docMk/>
            <pc:sldMk cId="544069279" sldId="4725"/>
            <ac:spMk id="68" creationId="{1D27C92C-239A-487D-929B-162A7B4F6BD2}"/>
          </ac:spMkLst>
        </pc:spChg>
        <pc:spChg chg="add">
          <ac:chgData name="Bob Ward" userId="6da7c2dd-8e2e-469f-a216-c384312e2a2d" providerId="ADAL" clId="{CC07BEAC-85A7-44E0-BC28-578FC3DF3703}" dt="2019-02-25T21:24:27.996" v="19024"/>
          <ac:spMkLst>
            <pc:docMk/>
            <pc:sldMk cId="544069279" sldId="4725"/>
            <ac:spMk id="101" creationId="{4D13CFE0-7786-4CCE-808D-E1F47AAA1FC4}"/>
          </ac:spMkLst>
        </pc:spChg>
        <pc:spChg chg="add">
          <ac:chgData name="Bob Ward" userId="6da7c2dd-8e2e-469f-a216-c384312e2a2d" providerId="ADAL" clId="{CC07BEAC-85A7-44E0-BC28-578FC3DF3703}" dt="2019-02-25T21:24:27.996" v="19024"/>
          <ac:spMkLst>
            <pc:docMk/>
            <pc:sldMk cId="544069279" sldId="4725"/>
            <ac:spMk id="112" creationId="{5F8EDC98-2499-4B7F-AA8A-17B73EFDE2DB}"/>
          </ac:spMkLst>
        </pc:spChg>
        <pc:spChg chg="add">
          <ac:chgData name="Bob Ward" userId="6da7c2dd-8e2e-469f-a216-c384312e2a2d" providerId="ADAL" clId="{CC07BEAC-85A7-44E0-BC28-578FC3DF3703}" dt="2019-02-25T21:24:27.996" v="19024"/>
          <ac:spMkLst>
            <pc:docMk/>
            <pc:sldMk cId="544069279" sldId="4725"/>
            <ac:spMk id="113" creationId="{16EAC972-2B9E-4A67-A290-E172936123D7}"/>
          </ac:spMkLst>
        </pc:spChg>
        <pc:spChg chg="add">
          <ac:chgData name="Bob Ward" userId="6da7c2dd-8e2e-469f-a216-c384312e2a2d" providerId="ADAL" clId="{CC07BEAC-85A7-44E0-BC28-578FC3DF3703}" dt="2019-02-25T21:24:27.996" v="19024"/>
          <ac:spMkLst>
            <pc:docMk/>
            <pc:sldMk cId="544069279" sldId="4725"/>
            <ac:spMk id="115" creationId="{137936B5-0AA5-4374-A746-44AE942097E4}"/>
          </ac:spMkLst>
        </pc:spChg>
        <pc:spChg chg="add">
          <ac:chgData name="Bob Ward" userId="6da7c2dd-8e2e-469f-a216-c384312e2a2d" providerId="ADAL" clId="{CC07BEAC-85A7-44E0-BC28-578FC3DF3703}" dt="2019-02-25T21:24:27.996" v="19024"/>
          <ac:spMkLst>
            <pc:docMk/>
            <pc:sldMk cId="544069279" sldId="4725"/>
            <ac:spMk id="116" creationId="{3FD09716-B460-4570-B682-9E5532F3A764}"/>
          </ac:spMkLst>
        </pc:spChg>
        <pc:grpChg chg="add">
          <ac:chgData name="Bob Ward" userId="6da7c2dd-8e2e-469f-a216-c384312e2a2d" providerId="ADAL" clId="{CC07BEAC-85A7-44E0-BC28-578FC3DF3703}" dt="2019-02-25T21:24:27.996" v="19024"/>
          <ac:grpSpMkLst>
            <pc:docMk/>
            <pc:sldMk cId="544069279" sldId="4725"/>
            <ac:grpSpMk id="6" creationId="{811C47AC-9A86-406F-A892-A42778083AF3}"/>
          </ac:grpSpMkLst>
        </pc:grpChg>
        <pc:grpChg chg="add">
          <ac:chgData name="Bob Ward" userId="6da7c2dd-8e2e-469f-a216-c384312e2a2d" providerId="ADAL" clId="{CC07BEAC-85A7-44E0-BC28-578FC3DF3703}" dt="2019-02-25T21:24:27.996" v="19024"/>
          <ac:grpSpMkLst>
            <pc:docMk/>
            <pc:sldMk cId="544069279" sldId="4725"/>
            <ac:grpSpMk id="32" creationId="{9DF0F48B-9985-4175-8B21-D96296834B40}"/>
          </ac:grpSpMkLst>
        </pc:grpChg>
        <pc:grpChg chg="add">
          <ac:chgData name="Bob Ward" userId="6da7c2dd-8e2e-469f-a216-c384312e2a2d" providerId="ADAL" clId="{CC07BEAC-85A7-44E0-BC28-578FC3DF3703}" dt="2019-02-25T21:24:27.996" v="19024"/>
          <ac:grpSpMkLst>
            <pc:docMk/>
            <pc:sldMk cId="544069279" sldId="4725"/>
            <ac:grpSpMk id="39" creationId="{727EBAD1-50D5-4A01-B28A-15904A1E5FCC}"/>
          </ac:grpSpMkLst>
        </pc:grpChg>
        <pc:grpChg chg="add">
          <ac:chgData name="Bob Ward" userId="6da7c2dd-8e2e-469f-a216-c384312e2a2d" providerId="ADAL" clId="{CC07BEAC-85A7-44E0-BC28-578FC3DF3703}" dt="2019-02-25T21:24:27.996" v="19024"/>
          <ac:grpSpMkLst>
            <pc:docMk/>
            <pc:sldMk cId="544069279" sldId="4725"/>
            <ac:grpSpMk id="55" creationId="{046830F1-EACD-4B19-BF65-C382E67EB59B}"/>
          </ac:grpSpMkLst>
        </pc:grpChg>
        <pc:grpChg chg="add">
          <ac:chgData name="Bob Ward" userId="6da7c2dd-8e2e-469f-a216-c384312e2a2d" providerId="ADAL" clId="{CC07BEAC-85A7-44E0-BC28-578FC3DF3703}" dt="2019-02-25T21:24:27.996" v="19024"/>
          <ac:grpSpMkLst>
            <pc:docMk/>
            <pc:sldMk cId="544069279" sldId="4725"/>
            <ac:grpSpMk id="59" creationId="{039E966C-F9A3-40CB-9BE4-8DCD961EB7D3}"/>
          </ac:grpSpMkLst>
        </pc:grpChg>
        <pc:grpChg chg="add">
          <ac:chgData name="Bob Ward" userId="6da7c2dd-8e2e-469f-a216-c384312e2a2d" providerId="ADAL" clId="{CC07BEAC-85A7-44E0-BC28-578FC3DF3703}" dt="2019-02-25T21:24:27.996" v="19024"/>
          <ac:grpSpMkLst>
            <pc:docMk/>
            <pc:sldMk cId="544069279" sldId="4725"/>
            <ac:grpSpMk id="69" creationId="{641FD4A5-1F80-4D52-9BDD-326734F81A07}"/>
          </ac:grpSpMkLst>
        </pc:grpChg>
        <pc:grpChg chg="add">
          <ac:chgData name="Bob Ward" userId="6da7c2dd-8e2e-469f-a216-c384312e2a2d" providerId="ADAL" clId="{CC07BEAC-85A7-44E0-BC28-578FC3DF3703}" dt="2019-02-25T21:24:27.996" v="19024"/>
          <ac:grpSpMkLst>
            <pc:docMk/>
            <pc:sldMk cId="544069279" sldId="4725"/>
            <ac:grpSpMk id="77" creationId="{F9C4AE1D-137D-4401-BE08-D324F18D2126}"/>
          </ac:grpSpMkLst>
        </pc:grpChg>
        <pc:grpChg chg="add">
          <ac:chgData name="Bob Ward" userId="6da7c2dd-8e2e-469f-a216-c384312e2a2d" providerId="ADAL" clId="{CC07BEAC-85A7-44E0-BC28-578FC3DF3703}" dt="2019-02-25T21:24:27.996" v="19024"/>
          <ac:grpSpMkLst>
            <pc:docMk/>
            <pc:sldMk cId="544069279" sldId="4725"/>
            <ac:grpSpMk id="80" creationId="{B4601206-A874-49CE-A348-9F59882D384E}"/>
          </ac:grpSpMkLst>
        </pc:grpChg>
        <pc:grpChg chg="add">
          <ac:chgData name="Bob Ward" userId="6da7c2dd-8e2e-469f-a216-c384312e2a2d" providerId="ADAL" clId="{CC07BEAC-85A7-44E0-BC28-578FC3DF3703}" dt="2019-02-25T21:24:27.996" v="19024"/>
          <ac:grpSpMkLst>
            <pc:docMk/>
            <pc:sldMk cId="544069279" sldId="4725"/>
            <ac:grpSpMk id="83" creationId="{99E1CCE0-510E-4ED5-8A0C-40B4B36BF134}"/>
          </ac:grpSpMkLst>
        </pc:grpChg>
        <pc:grpChg chg="add">
          <ac:chgData name="Bob Ward" userId="6da7c2dd-8e2e-469f-a216-c384312e2a2d" providerId="ADAL" clId="{CC07BEAC-85A7-44E0-BC28-578FC3DF3703}" dt="2019-02-25T21:24:27.996" v="19024"/>
          <ac:grpSpMkLst>
            <pc:docMk/>
            <pc:sldMk cId="544069279" sldId="4725"/>
            <ac:grpSpMk id="86" creationId="{BD10CCBB-A148-4792-AE9E-BCD3BB98994D}"/>
          </ac:grpSpMkLst>
        </pc:grpChg>
        <pc:grpChg chg="add">
          <ac:chgData name="Bob Ward" userId="6da7c2dd-8e2e-469f-a216-c384312e2a2d" providerId="ADAL" clId="{CC07BEAC-85A7-44E0-BC28-578FC3DF3703}" dt="2019-02-25T21:24:27.996" v="19024"/>
          <ac:grpSpMkLst>
            <pc:docMk/>
            <pc:sldMk cId="544069279" sldId="4725"/>
            <ac:grpSpMk id="91" creationId="{199692B3-0292-45F4-A6FB-65BD456E0D03}"/>
          </ac:grpSpMkLst>
        </pc:grpChg>
        <pc:grpChg chg="add">
          <ac:chgData name="Bob Ward" userId="6da7c2dd-8e2e-469f-a216-c384312e2a2d" providerId="ADAL" clId="{CC07BEAC-85A7-44E0-BC28-578FC3DF3703}" dt="2019-02-25T21:24:27.996" v="19024"/>
          <ac:grpSpMkLst>
            <pc:docMk/>
            <pc:sldMk cId="544069279" sldId="4725"/>
            <ac:grpSpMk id="102" creationId="{E41DB27D-B965-46A7-8B31-E4348D5D75AD}"/>
          </ac:grpSpMkLst>
        </pc:grpChg>
        <pc:grpChg chg="add">
          <ac:chgData name="Bob Ward" userId="6da7c2dd-8e2e-469f-a216-c384312e2a2d" providerId="ADAL" clId="{CC07BEAC-85A7-44E0-BC28-578FC3DF3703}" dt="2019-02-25T21:24:27.996" v="19024"/>
          <ac:grpSpMkLst>
            <pc:docMk/>
            <pc:sldMk cId="544069279" sldId="4725"/>
            <ac:grpSpMk id="105" creationId="{7FB41209-6F6F-4E43-8F6F-8611E9032A3A}"/>
          </ac:grpSpMkLst>
        </pc:grpChg>
        <pc:grpChg chg="add">
          <ac:chgData name="Bob Ward" userId="6da7c2dd-8e2e-469f-a216-c384312e2a2d" providerId="ADAL" clId="{CC07BEAC-85A7-44E0-BC28-578FC3DF3703}" dt="2019-02-25T21:24:27.996" v="19024"/>
          <ac:grpSpMkLst>
            <pc:docMk/>
            <pc:sldMk cId="544069279" sldId="4725"/>
            <ac:grpSpMk id="108" creationId="{6F210315-F6BC-4DA2-8AE3-4D7C69705442}"/>
          </ac:grpSpMkLst>
        </pc:grpChg>
        <pc:picChg chg="add">
          <ac:chgData name="Bob Ward" userId="6da7c2dd-8e2e-469f-a216-c384312e2a2d" providerId="ADAL" clId="{CC07BEAC-85A7-44E0-BC28-578FC3DF3703}" dt="2019-02-25T21:24:27.996" v="19024"/>
          <ac:picMkLst>
            <pc:docMk/>
            <pc:sldMk cId="544069279" sldId="4725"/>
            <ac:picMk id="38" creationId="{5B3C284F-BEE3-4068-A013-D651D0BF4241}"/>
          </ac:picMkLst>
        </pc:picChg>
        <pc:picChg chg="add">
          <ac:chgData name="Bob Ward" userId="6da7c2dd-8e2e-469f-a216-c384312e2a2d" providerId="ADAL" clId="{CC07BEAC-85A7-44E0-BC28-578FC3DF3703}" dt="2019-02-25T21:24:27.996" v="19024"/>
          <ac:picMkLst>
            <pc:docMk/>
            <pc:sldMk cId="544069279" sldId="4725"/>
            <ac:picMk id="49" creationId="{D12059DB-7429-49AB-B0D6-8B9686C66896}"/>
          </ac:picMkLst>
        </pc:picChg>
        <pc:picChg chg="add">
          <ac:chgData name="Bob Ward" userId="6da7c2dd-8e2e-469f-a216-c384312e2a2d" providerId="ADAL" clId="{CC07BEAC-85A7-44E0-BC28-578FC3DF3703}" dt="2019-02-25T21:24:27.996" v="19024"/>
          <ac:picMkLst>
            <pc:docMk/>
            <pc:sldMk cId="544069279" sldId="4725"/>
            <ac:picMk id="51" creationId="{E2156C17-945F-4F67-AF7D-05E5DB7F2227}"/>
          </ac:picMkLst>
        </pc:picChg>
        <pc:picChg chg="add">
          <ac:chgData name="Bob Ward" userId="6da7c2dd-8e2e-469f-a216-c384312e2a2d" providerId="ADAL" clId="{CC07BEAC-85A7-44E0-BC28-578FC3DF3703}" dt="2019-02-25T21:24:27.996" v="19024"/>
          <ac:picMkLst>
            <pc:docMk/>
            <pc:sldMk cId="544069279" sldId="4725"/>
            <ac:picMk id="52" creationId="{1A20A31B-67D8-4702-BAFE-68D47EBF4E85}"/>
          </ac:picMkLst>
        </pc:picChg>
        <pc:picChg chg="add">
          <ac:chgData name="Bob Ward" userId="6da7c2dd-8e2e-469f-a216-c384312e2a2d" providerId="ADAL" clId="{CC07BEAC-85A7-44E0-BC28-578FC3DF3703}" dt="2019-02-25T21:24:27.996" v="19024"/>
          <ac:picMkLst>
            <pc:docMk/>
            <pc:sldMk cId="544069279" sldId="4725"/>
            <ac:picMk id="53" creationId="{205158C2-8F6E-4AA2-B2C1-6DA1DBA05587}"/>
          </ac:picMkLst>
        </pc:picChg>
        <pc:picChg chg="add">
          <ac:chgData name="Bob Ward" userId="6da7c2dd-8e2e-469f-a216-c384312e2a2d" providerId="ADAL" clId="{CC07BEAC-85A7-44E0-BC28-578FC3DF3703}" dt="2019-02-25T21:24:27.996" v="19024"/>
          <ac:picMkLst>
            <pc:docMk/>
            <pc:sldMk cId="544069279" sldId="4725"/>
            <ac:picMk id="54" creationId="{1786E14F-DAC4-429B-83E5-F6A08DAF1B21}"/>
          </ac:picMkLst>
        </pc:picChg>
        <pc:picChg chg="add">
          <ac:chgData name="Bob Ward" userId="6da7c2dd-8e2e-469f-a216-c384312e2a2d" providerId="ADAL" clId="{CC07BEAC-85A7-44E0-BC28-578FC3DF3703}" dt="2019-02-25T21:24:27.996" v="19024"/>
          <ac:picMkLst>
            <pc:docMk/>
            <pc:sldMk cId="544069279" sldId="4725"/>
            <ac:picMk id="114" creationId="{E8E9DBAF-3D0B-4466-8B82-0216E6B918F8}"/>
          </ac:picMkLst>
        </pc:picChg>
        <pc:picChg chg="add">
          <ac:chgData name="Bob Ward" userId="6da7c2dd-8e2e-469f-a216-c384312e2a2d" providerId="ADAL" clId="{CC07BEAC-85A7-44E0-BC28-578FC3DF3703}" dt="2019-02-25T21:24:27.996" v="19024"/>
          <ac:picMkLst>
            <pc:docMk/>
            <pc:sldMk cId="544069279" sldId="4725"/>
            <ac:picMk id="117" creationId="{BCEB491B-0F39-4027-A37A-9E44B5EC70E1}"/>
          </ac:picMkLst>
        </pc:picChg>
        <pc:cxnChg chg="add">
          <ac:chgData name="Bob Ward" userId="6da7c2dd-8e2e-469f-a216-c384312e2a2d" providerId="ADAL" clId="{CC07BEAC-85A7-44E0-BC28-578FC3DF3703}" dt="2019-02-25T21:24:27.996" v="19024"/>
          <ac:cxnSpMkLst>
            <pc:docMk/>
            <pc:sldMk cId="544069279" sldId="4725"/>
            <ac:cxnSpMk id="89" creationId="{60FE9D31-F22F-4C0B-B871-35DD9C3F75DF}"/>
          </ac:cxnSpMkLst>
        </pc:cxnChg>
        <pc:cxnChg chg="add">
          <ac:chgData name="Bob Ward" userId="6da7c2dd-8e2e-469f-a216-c384312e2a2d" providerId="ADAL" clId="{CC07BEAC-85A7-44E0-BC28-578FC3DF3703}" dt="2019-02-25T21:24:27.996" v="19024"/>
          <ac:cxnSpMkLst>
            <pc:docMk/>
            <pc:sldMk cId="544069279" sldId="4725"/>
            <ac:cxnSpMk id="90" creationId="{7BAF23CB-F5D3-4FD0-AEA9-C8A4CE19542D}"/>
          </ac:cxnSpMkLst>
        </pc:cxnChg>
        <pc:cxnChg chg="add">
          <ac:chgData name="Bob Ward" userId="6da7c2dd-8e2e-469f-a216-c384312e2a2d" providerId="ADAL" clId="{CC07BEAC-85A7-44E0-BC28-578FC3DF3703}" dt="2019-02-25T21:24:27.996" v="19024"/>
          <ac:cxnSpMkLst>
            <pc:docMk/>
            <pc:sldMk cId="544069279" sldId="4725"/>
            <ac:cxnSpMk id="111" creationId="{B7A5E3C5-4E6D-4F26-8EFD-A3F6C4C1A22C}"/>
          </ac:cxnSpMkLst>
        </pc:cxnChg>
      </pc:sldChg>
      <pc:sldMasterChg chg="delSldLayout">
        <pc:chgData name="Bob Ward" userId="6da7c2dd-8e2e-469f-a216-c384312e2a2d" providerId="ADAL" clId="{CC07BEAC-85A7-44E0-BC28-578FC3DF3703}" dt="2019-02-13T21:41:53.284" v="3756" actId="2696"/>
        <pc:sldMasterMkLst>
          <pc:docMk/>
          <pc:sldMasterMk cId="4137626204" sldId="2147484671"/>
        </pc:sldMasterMkLst>
        <pc:sldLayoutChg chg="del">
          <pc:chgData name="Bob Ward" userId="6da7c2dd-8e2e-469f-a216-c384312e2a2d" providerId="ADAL" clId="{CC07BEAC-85A7-44E0-BC28-578FC3DF3703}" dt="2019-02-13T21:41:53.284" v="3756" actId="2696"/>
          <pc:sldLayoutMkLst>
            <pc:docMk/>
            <pc:sldMasterMk cId="4137626204" sldId="2147484671"/>
            <pc:sldLayoutMk cId="2203773150" sldId="2147484765"/>
          </pc:sldLayoutMkLst>
        </pc:sldLayoutChg>
      </pc:sldMasterChg>
      <pc:sldMasterChg chg="delSldLayout">
        <pc:chgData name="Bob Ward" userId="6da7c2dd-8e2e-469f-a216-c384312e2a2d" providerId="ADAL" clId="{CC07BEAC-85A7-44E0-BC28-578FC3DF3703}" dt="2019-02-21T03:29:54.017" v="14290" actId="2696"/>
        <pc:sldMasterMkLst>
          <pc:docMk/>
          <pc:sldMasterMk cId="2545764285" sldId="2147484768"/>
        </pc:sldMasterMkLst>
        <pc:sldLayoutChg chg="del">
          <pc:chgData name="Bob Ward" userId="6da7c2dd-8e2e-469f-a216-c384312e2a2d" providerId="ADAL" clId="{CC07BEAC-85A7-44E0-BC28-578FC3DF3703}" dt="2019-02-21T03:29:54.017" v="14290" actId="2696"/>
          <pc:sldLayoutMkLst>
            <pc:docMk/>
            <pc:sldMasterMk cId="2545764285" sldId="2147484768"/>
            <pc:sldLayoutMk cId="1540442828" sldId="2147484793"/>
          </pc:sldLayoutMkLst>
        </pc:sldLayoutChg>
      </pc:sldMasterChg>
      <pc:sldMasterChg chg="delSldLayout">
        <pc:chgData name="Bob Ward" userId="6da7c2dd-8e2e-469f-a216-c384312e2a2d" providerId="ADAL" clId="{CC07BEAC-85A7-44E0-BC28-578FC3DF3703}" dt="2019-02-21T03:29:04.031" v="14287" actId="2696"/>
        <pc:sldMasterMkLst>
          <pc:docMk/>
          <pc:sldMasterMk cId="1920659585" sldId="2147484795"/>
        </pc:sldMasterMkLst>
        <pc:sldLayoutChg chg="del">
          <pc:chgData name="Bob Ward" userId="6da7c2dd-8e2e-469f-a216-c384312e2a2d" providerId="ADAL" clId="{CC07BEAC-85A7-44E0-BC28-578FC3DF3703}" dt="2019-02-21T03:29:04.031" v="14287" actId="2696"/>
          <pc:sldLayoutMkLst>
            <pc:docMk/>
            <pc:sldMasterMk cId="1920659585" sldId="2147484795"/>
            <pc:sldLayoutMk cId="1854613710" sldId="2147484818"/>
          </pc:sldLayoutMkLst>
        </pc:sldLayoutChg>
      </pc:sldMasterChg>
    </pc:docChg>
  </pc:docChgLst>
  <pc:docChgLst>
    <pc:chgData name="Bob Ward" userId="6da7c2dd-8e2e-469f-a216-c384312e2a2d" providerId="ADAL" clId="{468C33B5-D856-4B27-812E-489ED88384DA}"/>
    <pc:docChg chg="modSld">
      <pc:chgData name="Bob Ward" userId="6da7c2dd-8e2e-469f-a216-c384312e2a2d" providerId="ADAL" clId="{468C33B5-D856-4B27-812E-489ED88384DA}" dt="2019-01-13T19:24:37.744" v="0"/>
      <pc:docMkLst>
        <pc:docMk/>
      </pc:docMkLst>
      <pc:sldChg chg="modTransition">
        <pc:chgData name="Bob Ward" userId="6da7c2dd-8e2e-469f-a216-c384312e2a2d" providerId="ADAL" clId="{468C33B5-D856-4B27-812E-489ED88384DA}" dt="2019-01-13T19:24:37.744" v="0"/>
        <pc:sldMkLst>
          <pc:docMk/>
          <pc:sldMk cId="445609033" sldId="4351"/>
        </pc:sldMkLst>
      </pc:sldChg>
    </pc:docChg>
  </pc:docChgLst>
  <pc:docChgLst>
    <pc:chgData name="Bob Ward" userId="6da7c2dd-8e2e-469f-a216-c384312e2a2d" providerId="ADAL" clId="{76AB8CCA-EAB9-49A3-861E-0C0C76457356}"/>
    <pc:docChg chg="undo custSel addSld delSld modSld modSection">
      <pc:chgData name="Bob Ward" userId="6da7c2dd-8e2e-469f-a216-c384312e2a2d" providerId="ADAL" clId="{76AB8CCA-EAB9-49A3-861E-0C0C76457356}" dt="2018-11-05T23:06:47.163" v="1183" actId="5793"/>
      <pc:docMkLst>
        <pc:docMk/>
      </pc:docMkLst>
      <pc:sldChg chg="add del">
        <pc:chgData name="Bob Ward" userId="6da7c2dd-8e2e-469f-a216-c384312e2a2d" providerId="ADAL" clId="{76AB8CCA-EAB9-49A3-861E-0C0C76457356}" dt="2018-10-28T15:08:23.482" v="127"/>
        <pc:sldMkLst>
          <pc:docMk/>
          <pc:sldMk cId="1167667248" sldId="315"/>
        </pc:sldMkLst>
      </pc:sldChg>
      <pc:sldChg chg="modSp add del">
        <pc:chgData name="Bob Ward" userId="6da7c2dd-8e2e-469f-a216-c384312e2a2d" providerId="ADAL" clId="{76AB8CCA-EAB9-49A3-861E-0C0C76457356}" dt="2018-10-28T15:21:20.217" v="408" actId="14100"/>
        <pc:sldMkLst>
          <pc:docMk/>
          <pc:sldMk cId="1690938764" sldId="321"/>
        </pc:sldMkLst>
        <pc:spChg chg="mod">
          <ac:chgData name="Bob Ward" userId="6da7c2dd-8e2e-469f-a216-c384312e2a2d" providerId="ADAL" clId="{76AB8CCA-EAB9-49A3-861E-0C0C76457356}" dt="2018-10-28T15:07:45.179" v="74" actId="20577"/>
          <ac:spMkLst>
            <pc:docMk/>
            <pc:sldMk cId="1690938764" sldId="321"/>
            <ac:spMk id="2" creationId="{00000000-0000-0000-0000-000000000000}"/>
          </ac:spMkLst>
        </pc:spChg>
        <pc:spChg chg="mod">
          <ac:chgData name="Bob Ward" userId="6da7c2dd-8e2e-469f-a216-c384312e2a2d" providerId="ADAL" clId="{76AB8CCA-EAB9-49A3-861E-0C0C76457356}" dt="2018-10-28T15:21:20.217" v="408" actId="14100"/>
          <ac:spMkLst>
            <pc:docMk/>
            <pc:sldMk cId="1690938764" sldId="321"/>
            <ac:spMk id="3" creationId="{00000000-0000-0000-0000-000000000000}"/>
          </ac:spMkLst>
        </pc:spChg>
        <pc:spChg chg="mod">
          <ac:chgData name="Bob Ward" userId="6da7c2dd-8e2e-469f-a216-c384312e2a2d" providerId="ADAL" clId="{76AB8CCA-EAB9-49A3-861E-0C0C76457356}" dt="2018-10-28T15:07:31.069" v="34" actId="20577"/>
          <ac:spMkLst>
            <pc:docMk/>
            <pc:sldMk cId="1690938764" sldId="321"/>
            <ac:spMk id="4" creationId="{00000000-0000-0000-0000-000000000000}"/>
          </ac:spMkLst>
        </pc:spChg>
      </pc:sldChg>
      <pc:sldChg chg="modSp add">
        <pc:chgData name="Bob Ward" userId="6da7c2dd-8e2e-469f-a216-c384312e2a2d" providerId="ADAL" clId="{76AB8CCA-EAB9-49A3-861E-0C0C76457356}" dt="2018-10-28T15:09:00.655" v="202" actId="20577"/>
        <pc:sldMkLst>
          <pc:docMk/>
          <pc:sldMk cId="3666506997" sldId="324"/>
        </pc:sldMkLst>
        <pc:spChg chg="mod">
          <ac:chgData name="Bob Ward" userId="6da7c2dd-8e2e-469f-a216-c384312e2a2d" providerId="ADAL" clId="{76AB8CCA-EAB9-49A3-861E-0C0C76457356}" dt="2018-10-28T15:09:00.655" v="202" actId="20577"/>
          <ac:spMkLst>
            <pc:docMk/>
            <pc:sldMk cId="3666506997" sldId="324"/>
            <ac:spMk id="13" creationId="{00000000-0000-0000-0000-000000000000}"/>
          </ac:spMkLst>
        </pc:spChg>
        <pc:spChg chg="mod">
          <ac:chgData name="Bob Ward" userId="6da7c2dd-8e2e-469f-a216-c384312e2a2d" providerId="ADAL" clId="{76AB8CCA-EAB9-49A3-861E-0C0C76457356}" dt="2018-10-28T15:08:43.873" v="147" actId="20577"/>
          <ac:spMkLst>
            <pc:docMk/>
            <pc:sldMk cId="3666506997" sldId="324"/>
            <ac:spMk id="14" creationId="{00000000-0000-0000-0000-000000000000}"/>
          </ac:spMkLst>
        </pc:spChg>
        <pc:spChg chg="mod">
          <ac:chgData name="Bob Ward" userId="6da7c2dd-8e2e-469f-a216-c384312e2a2d" providerId="ADAL" clId="{76AB8CCA-EAB9-49A3-861E-0C0C76457356}" dt="2018-10-28T15:08:56.806" v="194" actId="20577"/>
          <ac:spMkLst>
            <pc:docMk/>
            <pc:sldMk cId="3666506997" sldId="324"/>
            <ac:spMk id="15" creationId="{00000000-0000-0000-0000-000000000000}"/>
          </ac:spMkLst>
        </pc:spChg>
      </pc:sldChg>
      <pc:sldChg chg="modTransition">
        <pc:chgData name="Bob Ward" userId="6da7c2dd-8e2e-469f-a216-c384312e2a2d" providerId="ADAL" clId="{76AB8CCA-EAB9-49A3-861E-0C0C76457356}" dt="2018-10-29T17:01:00.113" v="505"/>
        <pc:sldMkLst>
          <pc:docMk/>
          <pc:sldMk cId="1869999325" sldId="1861"/>
        </pc:sldMkLst>
      </pc:sldChg>
      <pc:sldChg chg="del">
        <pc:chgData name="Bob Ward" userId="6da7c2dd-8e2e-469f-a216-c384312e2a2d" providerId="ADAL" clId="{76AB8CCA-EAB9-49A3-861E-0C0C76457356}" dt="2018-10-28T16:21:34.826" v="409" actId="2696"/>
        <pc:sldMkLst>
          <pc:docMk/>
          <pc:sldMk cId="462358628" sldId="4350"/>
        </pc:sldMkLst>
      </pc:sldChg>
      <pc:sldChg chg="addSp modSp modNotesTx">
        <pc:chgData name="Bob Ward" userId="6da7c2dd-8e2e-469f-a216-c384312e2a2d" providerId="ADAL" clId="{76AB8CCA-EAB9-49A3-861E-0C0C76457356}" dt="2018-10-29T17:02:01.458" v="528"/>
        <pc:sldMkLst>
          <pc:docMk/>
          <pc:sldMk cId="445609033" sldId="4351"/>
        </pc:sldMkLst>
        <pc:spChg chg="mod">
          <ac:chgData name="Bob Ward" userId="6da7c2dd-8e2e-469f-a216-c384312e2a2d" providerId="ADAL" clId="{76AB8CCA-EAB9-49A3-861E-0C0C76457356}" dt="2018-10-29T17:01:59.789" v="527"/>
          <ac:spMkLst>
            <pc:docMk/>
            <pc:sldMk cId="445609033" sldId="4351"/>
            <ac:spMk id="3" creationId="{00000000-0000-0000-0000-000000000000}"/>
          </ac:spMkLst>
        </pc:spChg>
        <pc:spChg chg="add mod">
          <ac:chgData name="Bob Ward" userId="6da7c2dd-8e2e-469f-a216-c384312e2a2d" providerId="ADAL" clId="{76AB8CCA-EAB9-49A3-861E-0C0C76457356}" dt="2018-10-29T17:02:01.458" v="528"/>
          <ac:spMkLst>
            <pc:docMk/>
            <pc:sldMk cId="445609033" sldId="4351"/>
            <ac:spMk id="4" creationId="{19845D98-2CE9-45E6-9AA5-7DA5B4AF1C6D}"/>
          </ac:spMkLst>
        </pc:spChg>
      </pc:sldChg>
      <pc:sldChg chg="addSp delSp modSp">
        <pc:chgData name="Bob Ward" userId="6da7c2dd-8e2e-469f-a216-c384312e2a2d" providerId="ADAL" clId="{76AB8CCA-EAB9-49A3-861E-0C0C76457356}" dt="2018-10-30T20:34:53.390" v="784" actId="20577"/>
        <pc:sldMkLst>
          <pc:docMk/>
          <pc:sldMk cId="2973122093" sldId="4352"/>
        </pc:sldMkLst>
        <pc:spChg chg="mod">
          <ac:chgData name="Bob Ward" userId="6da7c2dd-8e2e-469f-a216-c384312e2a2d" providerId="ADAL" clId="{76AB8CCA-EAB9-49A3-861E-0C0C76457356}" dt="2018-10-30T20:34:53.390" v="784" actId="20577"/>
          <ac:spMkLst>
            <pc:docMk/>
            <pc:sldMk cId="2973122093" sldId="4352"/>
            <ac:spMk id="6" creationId="{00000000-0000-0000-0000-000000000000}"/>
          </ac:spMkLst>
        </pc:spChg>
        <pc:spChg chg="mod">
          <ac:chgData name="Bob Ward" userId="6da7c2dd-8e2e-469f-a216-c384312e2a2d" providerId="ADAL" clId="{76AB8CCA-EAB9-49A3-861E-0C0C76457356}" dt="2018-10-28T15:17:15.326" v="311" actId="1076"/>
          <ac:spMkLst>
            <pc:docMk/>
            <pc:sldMk cId="2973122093" sldId="4352"/>
            <ac:spMk id="21" creationId="{B2924516-36AF-4D67-89E8-D65C74AD5A19}"/>
          </ac:spMkLst>
        </pc:spChg>
        <pc:spChg chg="mod">
          <ac:chgData name="Bob Ward" userId="6da7c2dd-8e2e-469f-a216-c384312e2a2d" providerId="ADAL" clId="{76AB8CCA-EAB9-49A3-861E-0C0C76457356}" dt="2018-10-28T15:17:15.326" v="311" actId="1076"/>
          <ac:spMkLst>
            <pc:docMk/>
            <pc:sldMk cId="2973122093" sldId="4352"/>
            <ac:spMk id="24" creationId="{CF405002-1DCF-4B08-BF19-9ED07F9282C2}"/>
          </ac:spMkLst>
        </pc:spChg>
        <pc:spChg chg="mod">
          <ac:chgData name="Bob Ward" userId="6da7c2dd-8e2e-469f-a216-c384312e2a2d" providerId="ADAL" clId="{76AB8CCA-EAB9-49A3-861E-0C0C76457356}" dt="2018-10-28T15:17:15.326" v="311" actId="1076"/>
          <ac:spMkLst>
            <pc:docMk/>
            <pc:sldMk cId="2973122093" sldId="4352"/>
            <ac:spMk id="27" creationId="{0DEFA020-3E80-4522-AE30-FD3D03CB296E}"/>
          </ac:spMkLst>
        </pc:spChg>
        <pc:spChg chg="mod">
          <ac:chgData name="Bob Ward" userId="6da7c2dd-8e2e-469f-a216-c384312e2a2d" providerId="ADAL" clId="{76AB8CCA-EAB9-49A3-861E-0C0C76457356}" dt="2018-10-28T15:17:15.326" v="311" actId="1076"/>
          <ac:spMkLst>
            <pc:docMk/>
            <pc:sldMk cId="2973122093" sldId="4352"/>
            <ac:spMk id="30" creationId="{A62500B7-E168-482D-965A-A56B08B0D1A6}"/>
          </ac:spMkLst>
        </pc:spChg>
        <pc:spChg chg="mod">
          <ac:chgData name="Bob Ward" userId="6da7c2dd-8e2e-469f-a216-c384312e2a2d" providerId="ADAL" clId="{76AB8CCA-EAB9-49A3-861E-0C0C76457356}" dt="2018-10-28T15:19:42.520" v="387" actId="14100"/>
          <ac:spMkLst>
            <pc:docMk/>
            <pc:sldMk cId="2973122093" sldId="4352"/>
            <ac:spMk id="31" creationId="{50718FE6-848F-4911-835B-B785770CDD03}"/>
          </ac:spMkLst>
        </pc:spChg>
        <pc:spChg chg="add mod">
          <ac:chgData name="Bob Ward" userId="6da7c2dd-8e2e-469f-a216-c384312e2a2d" providerId="ADAL" clId="{76AB8CCA-EAB9-49A3-861E-0C0C76457356}" dt="2018-10-28T15:20:09.206" v="389" actId="20577"/>
          <ac:spMkLst>
            <pc:docMk/>
            <pc:sldMk cId="2973122093" sldId="4352"/>
            <ac:spMk id="32" creationId="{50361F8B-B78F-4DE0-90BF-7461F4B6E140}"/>
          </ac:spMkLst>
        </pc:spChg>
        <pc:spChg chg="mod">
          <ac:chgData name="Bob Ward" userId="6da7c2dd-8e2e-469f-a216-c384312e2a2d" providerId="ADAL" clId="{76AB8CCA-EAB9-49A3-861E-0C0C76457356}" dt="2018-10-28T15:17:15.326" v="311" actId="1076"/>
          <ac:spMkLst>
            <pc:docMk/>
            <pc:sldMk cId="2973122093" sldId="4352"/>
            <ac:spMk id="33" creationId="{DCE6503C-9448-4D60-9FF6-CA43233BF57C}"/>
          </ac:spMkLst>
        </pc:spChg>
        <pc:spChg chg="mod">
          <ac:chgData name="Bob Ward" userId="6da7c2dd-8e2e-469f-a216-c384312e2a2d" providerId="ADAL" clId="{76AB8CCA-EAB9-49A3-861E-0C0C76457356}" dt="2018-10-28T15:17:15.326" v="311" actId="1076"/>
          <ac:spMkLst>
            <pc:docMk/>
            <pc:sldMk cId="2973122093" sldId="4352"/>
            <ac:spMk id="36" creationId="{08F77E2F-AC0C-4639-987E-A64E0DE48B74}"/>
          </ac:spMkLst>
        </pc:spChg>
        <pc:spChg chg="mod">
          <ac:chgData name="Bob Ward" userId="6da7c2dd-8e2e-469f-a216-c384312e2a2d" providerId="ADAL" clId="{76AB8CCA-EAB9-49A3-861E-0C0C76457356}" dt="2018-10-28T15:17:15.326" v="311" actId="1076"/>
          <ac:spMkLst>
            <pc:docMk/>
            <pc:sldMk cId="2973122093" sldId="4352"/>
            <ac:spMk id="39" creationId="{660B5F05-B46B-4644-8723-4D7FBECAE158}"/>
          </ac:spMkLst>
        </pc:spChg>
        <pc:spChg chg="mod">
          <ac:chgData name="Bob Ward" userId="6da7c2dd-8e2e-469f-a216-c384312e2a2d" providerId="ADAL" clId="{76AB8CCA-EAB9-49A3-861E-0C0C76457356}" dt="2018-10-28T15:17:15.326" v="311" actId="1076"/>
          <ac:spMkLst>
            <pc:docMk/>
            <pc:sldMk cId="2973122093" sldId="4352"/>
            <ac:spMk id="42" creationId="{7B07E8EC-AD02-4FBC-B1E7-047330C39846}"/>
          </ac:spMkLst>
        </pc:spChg>
        <pc:spChg chg="mod">
          <ac:chgData name="Bob Ward" userId="6da7c2dd-8e2e-469f-a216-c384312e2a2d" providerId="ADAL" clId="{76AB8CCA-EAB9-49A3-861E-0C0C76457356}" dt="2018-10-28T15:17:15.326" v="311" actId="1076"/>
          <ac:spMkLst>
            <pc:docMk/>
            <pc:sldMk cId="2973122093" sldId="4352"/>
            <ac:spMk id="45" creationId="{6308A7D0-E484-48B1-83F6-9272A70ECC3F}"/>
          </ac:spMkLst>
        </pc:spChg>
        <pc:spChg chg="mod">
          <ac:chgData name="Bob Ward" userId="6da7c2dd-8e2e-469f-a216-c384312e2a2d" providerId="ADAL" clId="{76AB8CCA-EAB9-49A3-861E-0C0C76457356}" dt="2018-10-28T15:17:15.326" v="311" actId="1076"/>
          <ac:spMkLst>
            <pc:docMk/>
            <pc:sldMk cId="2973122093" sldId="4352"/>
            <ac:spMk id="48" creationId="{2D041344-93F7-4AD8-9BD2-9C5D369628ED}"/>
          </ac:spMkLst>
        </pc:spChg>
        <pc:spChg chg="mod">
          <ac:chgData name="Bob Ward" userId="6da7c2dd-8e2e-469f-a216-c384312e2a2d" providerId="ADAL" clId="{76AB8CCA-EAB9-49A3-861E-0C0C76457356}" dt="2018-10-28T15:17:15.326" v="311" actId="1076"/>
          <ac:spMkLst>
            <pc:docMk/>
            <pc:sldMk cId="2973122093" sldId="4352"/>
            <ac:spMk id="51" creationId="{B5DAC383-926C-4986-8EEB-3E51E3E4E792}"/>
          </ac:spMkLst>
        </pc:spChg>
        <pc:spChg chg="mod">
          <ac:chgData name="Bob Ward" userId="6da7c2dd-8e2e-469f-a216-c384312e2a2d" providerId="ADAL" clId="{76AB8CCA-EAB9-49A3-861E-0C0C76457356}" dt="2018-10-28T15:17:15.326" v="311" actId="1076"/>
          <ac:spMkLst>
            <pc:docMk/>
            <pc:sldMk cId="2973122093" sldId="4352"/>
            <ac:spMk id="53" creationId="{547D5832-084B-49A9-9A36-D0E5754921CF}"/>
          </ac:spMkLst>
        </pc:spChg>
        <pc:cxnChg chg="add mod">
          <ac:chgData name="Bob Ward" userId="6da7c2dd-8e2e-469f-a216-c384312e2a2d" providerId="ADAL" clId="{76AB8CCA-EAB9-49A3-861E-0C0C76457356}" dt="2018-10-28T15:19:10.894" v="383" actId="208"/>
          <ac:cxnSpMkLst>
            <pc:docMk/>
            <pc:sldMk cId="2973122093" sldId="4352"/>
            <ac:cxnSpMk id="4" creationId="{2183FEFE-F22C-472D-80C1-1AEE744B1065}"/>
          </ac:cxnSpMkLst>
        </pc:cxnChg>
        <pc:cxnChg chg="add del mod">
          <ac:chgData name="Bob Ward" userId="6da7c2dd-8e2e-469f-a216-c384312e2a2d" providerId="ADAL" clId="{76AB8CCA-EAB9-49A3-861E-0C0C76457356}" dt="2018-10-28T15:18:27.066" v="377"/>
          <ac:cxnSpMkLst>
            <pc:docMk/>
            <pc:sldMk cId="2973122093" sldId="4352"/>
            <ac:cxnSpMk id="34" creationId="{4BB7219C-8886-4373-BEFB-F1C0A0DFB7AE}"/>
          </ac:cxnSpMkLst>
        </pc:cxnChg>
        <pc:cxnChg chg="add mod">
          <ac:chgData name="Bob Ward" userId="6da7c2dd-8e2e-469f-a216-c384312e2a2d" providerId="ADAL" clId="{76AB8CCA-EAB9-49A3-861E-0C0C76457356}" dt="2018-10-28T15:19:10.894" v="383" actId="208"/>
          <ac:cxnSpMkLst>
            <pc:docMk/>
            <pc:sldMk cId="2973122093" sldId="4352"/>
            <ac:cxnSpMk id="35" creationId="{EC801D23-66A1-4E18-86CD-F07295970240}"/>
          </ac:cxnSpMkLst>
        </pc:cxnChg>
        <pc:cxnChg chg="mod">
          <ac:chgData name="Bob Ward" userId="6da7c2dd-8e2e-469f-a216-c384312e2a2d" providerId="ADAL" clId="{76AB8CCA-EAB9-49A3-861E-0C0C76457356}" dt="2018-10-28T15:17:15.326" v="311" actId="1076"/>
          <ac:cxnSpMkLst>
            <pc:docMk/>
            <pc:sldMk cId="2973122093" sldId="4352"/>
            <ac:cxnSpMk id="57" creationId="{5B0C2673-2380-4B3B-9879-69DAA50C118C}"/>
          </ac:cxnSpMkLst>
        </pc:cxnChg>
        <pc:cxnChg chg="mod">
          <ac:chgData name="Bob Ward" userId="6da7c2dd-8e2e-469f-a216-c384312e2a2d" providerId="ADAL" clId="{76AB8CCA-EAB9-49A3-861E-0C0C76457356}" dt="2018-10-28T15:17:15.326" v="311" actId="1076"/>
          <ac:cxnSpMkLst>
            <pc:docMk/>
            <pc:sldMk cId="2973122093" sldId="4352"/>
            <ac:cxnSpMk id="58" creationId="{98970BEF-679B-4F61-AD70-315ED8E60EB4}"/>
          </ac:cxnSpMkLst>
        </pc:cxnChg>
        <pc:cxnChg chg="mod">
          <ac:chgData name="Bob Ward" userId="6da7c2dd-8e2e-469f-a216-c384312e2a2d" providerId="ADAL" clId="{76AB8CCA-EAB9-49A3-861E-0C0C76457356}" dt="2018-10-28T15:17:15.326" v="311" actId="1076"/>
          <ac:cxnSpMkLst>
            <pc:docMk/>
            <pc:sldMk cId="2973122093" sldId="4352"/>
            <ac:cxnSpMk id="61" creationId="{24560B9B-846E-4D84-9C9A-54136C892A5A}"/>
          </ac:cxnSpMkLst>
        </pc:cxnChg>
        <pc:cxnChg chg="mod">
          <ac:chgData name="Bob Ward" userId="6da7c2dd-8e2e-469f-a216-c384312e2a2d" providerId="ADAL" clId="{76AB8CCA-EAB9-49A3-861E-0C0C76457356}" dt="2018-10-28T15:17:15.326" v="311" actId="1076"/>
          <ac:cxnSpMkLst>
            <pc:docMk/>
            <pc:sldMk cId="2973122093" sldId="4352"/>
            <ac:cxnSpMk id="63" creationId="{C111EF12-8983-43F1-97A7-79C47A6589FB}"/>
          </ac:cxnSpMkLst>
        </pc:cxnChg>
        <pc:cxnChg chg="mod">
          <ac:chgData name="Bob Ward" userId="6da7c2dd-8e2e-469f-a216-c384312e2a2d" providerId="ADAL" clId="{76AB8CCA-EAB9-49A3-861E-0C0C76457356}" dt="2018-10-28T15:17:15.326" v="311" actId="1076"/>
          <ac:cxnSpMkLst>
            <pc:docMk/>
            <pc:sldMk cId="2973122093" sldId="4352"/>
            <ac:cxnSpMk id="66" creationId="{B1D4C4D9-089C-4744-86D3-BD7151920201}"/>
          </ac:cxnSpMkLst>
        </pc:cxnChg>
        <pc:cxnChg chg="mod">
          <ac:chgData name="Bob Ward" userId="6da7c2dd-8e2e-469f-a216-c384312e2a2d" providerId="ADAL" clId="{76AB8CCA-EAB9-49A3-861E-0C0C76457356}" dt="2018-10-28T15:17:15.326" v="311" actId="1076"/>
          <ac:cxnSpMkLst>
            <pc:docMk/>
            <pc:sldMk cId="2973122093" sldId="4352"/>
            <ac:cxnSpMk id="68" creationId="{15EE9360-3715-4816-A827-99611212AF6D}"/>
          </ac:cxnSpMkLst>
        </pc:cxnChg>
        <pc:cxnChg chg="mod">
          <ac:chgData name="Bob Ward" userId="6da7c2dd-8e2e-469f-a216-c384312e2a2d" providerId="ADAL" clId="{76AB8CCA-EAB9-49A3-861E-0C0C76457356}" dt="2018-10-28T15:17:15.326" v="311" actId="1076"/>
          <ac:cxnSpMkLst>
            <pc:docMk/>
            <pc:sldMk cId="2973122093" sldId="4352"/>
            <ac:cxnSpMk id="69" creationId="{8CADFC45-721E-428C-8995-5189CD367FCA}"/>
          </ac:cxnSpMkLst>
        </pc:cxnChg>
        <pc:cxnChg chg="mod">
          <ac:chgData name="Bob Ward" userId="6da7c2dd-8e2e-469f-a216-c384312e2a2d" providerId="ADAL" clId="{76AB8CCA-EAB9-49A3-861E-0C0C76457356}" dt="2018-10-28T15:17:15.326" v="311" actId="1076"/>
          <ac:cxnSpMkLst>
            <pc:docMk/>
            <pc:sldMk cId="2973122093" sldId="4352"/>
            <ac:cxnSpMk id="73" creationId="{75FADEBA-E0F6-4B35-87EB-9AE7E17B8271}"/>
          </ac:cxnSpMkLst>
        </pc:cxnChg>
        <pc:cxnChg chg="mod">
          <ac:chgData name="Bob Ward" userId="6da7c2dd-8e2e-469f-a216-c384312e2a2d" providerId="ADAL" clId="{76AB8CCA-EAB9-49A3-861E-0C0C76457356}" dt="2018-10-28T15:17:15.326" v="311" actId="1076"/>
          <ac:cxnSpMkLst>
            <pc:docMk/>
            <pc:sldMk cId="2973122093" sldId="4352"/>
            <ac:cxnSpMk id="75" creationId="{53FE1575-912F-4577-8949-9A7483B24174}"/>
          </ac:cxnSpMkLst>
        </pc:cxnChg>
        <pc:cxnChg chg="mod">
          <ac:chgData name="Bob Ward" userId="6da7c2dd-8e2e-469f-a216-c384312e2a2d" providerId="ADAL" clId="{76AB8CCA-EAB9-49A3-861E-0C0C76457356}" dt="2018-10-28T15:17:15.326" v="311" actId="1076"/>
          <ac:cxnSpMkLst>
            <pc:docMk/>
            <pc:sldMk cId="2973122093" sldId="4352"/>
            <ac:cxnSpMk id="77" creationId="{4A0E597E-3386-4346-AAE8-DD704C74B2D3}"/>
          </ac:cxnSpMkLst>
        </pc:cxnChg>
        <pc:cxnChg chg="mod">
          <ac:chgData name="Bob Ward" userId="6da7c2dd-8e2e-469f-a216-c384312e2a2d" providerId="ADAL" clId="{76AB8CCA-EAB9-49A3-861E-0C0C76457356}" dt="2018-10-28T15:17:15.326" v="311" actId="1076"/>
          <ac:cxnSpMkLst>
            <pc:docMk/>
            <pc:sldMk cId="2973122093" sldId="4352"/>
            <ac:cxnSpMk id="79" creationId="{BBD9302B-24F0-4491-A026-3A438B1354EA}"/>
          </ac:cxnSpMkLst>
        </pc:cxnChg>
      </pc:sldChg>
      <pc:sldChg chg="modSp">
        <pc:chgData name="Bob Ward" userId="6da7c2dd-8e2e-469f-a216-c384312e2a2d" providerId="ADAL" clId="{76AB8CCA-EAB9-49A3-861E-0C0C76457356}" dt="2018-11-05T22:53:31.296" v="923" actId="6549"/>
        <pc:sldMkLst>
          <pc:docMk/>
          <pc:sldMk cId="1122910760" sldId="4353"/>
        </pc:sldMkLst>
        <pc:spChg chg="mod">
          <ac:chgData name="Bob Ward" userId="6da7c2dd-8e2e-469f-a216-c384312e2a2d" providerId="ADAL" clId="{76AB8CCA-EAB9-49A3-861E-0C0C76457356}" dt="2018-11-05T22:53:31.296" v="923" actId="6549"/>
          <ac:spMkLst>
            <pc:docMk/>
            <pc:sldMk cId="1122910760" sldId="4353"/>
            <ac:spMk id="6" creationId="{00000000-0000-0000-0000-000000000000}"/>
          </ac:spMkLst>
        </pc:spChg>
      </pc:sldChg>
      <pc:sldChg chg="del modTransition">
        <pc:chgData name="Bob Ward" userId="6da7c2dd-8e2e-469f-a216-c384312e2a2d" providerId="ADAL" clId="{76AB8CCA-EAB9-49A3-861E-0C0C76457356}" dt="2018-10-28T15:15:57.551" v="308" actId="2696"/>
        <pc:sldMkLst>
          <pc:docMk/>
          <pc:sldMk cId="1258176581" sldId="4356"/>
        </pc:sldMkLst>
      </pc:sldChg>
      <pc:sldChg chg="modNotesTx">
        <pc:chgData name="Bob Ward" userId="6da7c2dd-8e2e-469f-a216-c384312e2a2d" providerId="ADAL" clId="{76AB8CCA-EAB9-49A3-861E-0C0C76457356}" dt="2018-10-29T17:01:27.846" v="523" actId="20577"/>
        <pc:sldMkLst>
          <pc:docMk/>
          <pc:sldMk cId="3580746693" sldId="4357"/>
        </pc:sldMkLst>
      </pc:sldChg>
      <pc:sldChg chg="modSp">
        <pc:chgData name="Bob Ward" userId="6da7c2dd-8e2e-469f-a216-c384312e2a2d" providerId="ADAL" clId="{76AB8CCA-EAB9-49A3-861E-0C0C76457356}" dt="2018-10-29T17:02:46.055" v="534" actId="113"/>
        <pc:sldMkLst>
          <pc:docMk/>
          <pc:sldMk cId="3721142759" sldId="4359"/>
        </pc:sldMkLst>
        <pc:spChg chg="mod">
          <ac:chgData name="Bob Ward" userId="6da7c2dd-8e2e-469f-a216-c384312e2a2d" providerId="ADAL" clId="{76AB8CCA-EAB9-49A3-861E-0C0C76457356}" dt="2018-10-29T17:02:46.055" v="534" actId="113"/>
          <ac:spMkLst>
            <pc:docMk/>
            <pc:sldMk cId="3721142759" sldId="4359"/>
            <ac:spMk id="4" creationId="{044C4694-53A5-420E-9710-12BA2370BB34}"/>
          </ac:spMkLst>
        </pc:spChg>
      </pc:sldChg>
      <pc:sldChg chg="modNotesTx">
        <pc:chgData name="Bob Ward" userId="6da7c2dd-8e2e-469f-a216-c384312e2a2d" providerId="ADAL" clId="{76AB8CCA-EAB9-49A3-861E-0C0C76457356}" dt="2018-10-30T20:13:19.482" v="623" actId="20577"/>
        <pc:sldMkLst>
          <pc:docMk/>
          <pc:sldMk cId="3766069067" sldId="4360"/>
        </pc:sldMkLst>
      </pc:sldChg>
      <pc:sldChg chg="addSp delSp modSp modNotesTx">
        <pc:chgData name="Bob Ward" userId="6da7c2dd-8e2e-469f-a216-c384312e2a2d" providerId="ADAL" clId="{76AB8CCA-EAB9-49A3-861E-0C0C76457356}" dt="2018-11-05T23:06:47.163" v="1183" actId="5793"/>
        <pc:sldMkLst>
          <pc:docMk/>
          <pc:sldMk cId="276576014" sldId="4367"/>
        </pc:sldMkLst>
        <pc:spChg chg="add mod">
          <ac:chgData name="Bob Ward" userId="6da7c2dd-8e2e-469f-a216-c384312e2a2d" providerId="ADAL" clId="{76AB8CCA-EAB9-49A3-861E-0C0C76457356}" dt="2018-11-05T23:06:47.163" v="1183" actId="5793"/>
          <ac:spMkLst>
            <pc:docMk/>
            <pc:sldMk cId="276576014" sldId="4367"/>
            <ac:spMk id="5" creationId="{BCA91216-E90D-424E-84D6-905B2F6C5CA0}"/>
          </ac:spMkLst>
        </pc:spChg>
        <pc:spChg chg="mod">
          <ac:chgData name="Bob Ward" userId="6da7c2dd-8e2e-469f-a216-c384312e2a2d" providerId="ADAL" clId="{76AB8CCA-EAB9-49A3-861E-0C0C76457356}" dt="2018-11-05T23:02:50.873" v="1169" actId="20577"/>
          <ac:spMkLst>
            <pc:docMk/>
            <pc:sldMk cId="276576014" sldId="4367"/>
            <ac:spMk id="6" creationId="{849F8057-236A-4A49-9642-6F059030EA39}"/>
          </ac:spMkLst>
        </pc:spChg>
        <pc:spChg chg="mod">
          <ac:chgData name="Bob Ward" userId="6da7c2dd-8e2e-469f-a216-c384312e2a2d" providerId="ADAL" clId="{76AB8CCA-EAB9-49A3-861E-0C0C76457356}" dt="2018-10-28T16:25:14.025" v="501" actId="1076"/>
          <ac:spMkLst>
            <pc:docMk/>
            <pc:sldMk cId="276576014" sldId="4367"/>
            <ac:spMk id="7" creationId="{DB971EA3-9242-4CD2-860D-91D53C7F33FC}"/>
          </ac:spMkLst>
        </pc:spChg>
        <pc:spChg chg="mod">
          <ac:chgData name="Bob Ward" userId="6da7c2dd-8e2e-469f-a216-c384312e2a2d" providerId="ADAL" clId="{76AB8CCA-EAB9-49A3-861E-0C0C76457356}" dt="2018-10-28T16:25:31.281" v="504" actId="14100"/>
          <ac:spMkLst>
            <pc:docMk/>
            <pc:sldMk cId="276576014" sldId="4367"/>
            <ac:spMk id="9" creationId="{3141DD79-26B4-4ABA-8383-735F107CD87A}"/>
          </ac:spMkLst>
        </pc:spChg>
        <pc:graphicFrameChg chg="del">
          <ac:chgData name="Bob Ward" userId="6da7c2dd-8e2e-469f-a216-c384312e2a2d" providerId="ADAL" clId="{76AB8CCA-EAB9-49A3-861E-0C0C76457356}" dt="2018-11-05T22:56:08.164" v="994" actId="478"/>
          <ac:graphicFrameMkLst>
            <pc:docMk/>
            <pc:sldMk cId="276576014" sldId="4367"/>
            <ac:graphicFrameMk id="4" creationId="{57679521-AAA5-4DEE-8A8E-A1D6F4AFB08E}"/>
          </ac:graphicFrameMkLst>
        </pc:graphicFrameChg>
      </pc:sldChg>
      <pc:sldChg chg="modSp modNotesTx">
        <pc:chgData name="Bob Ward" userId="6da7c2dd-8e2e-469f-a216-c384312e2a2d" providerId="ADAL" clId="{76AB8CCA-EAB9-49A3-861E-0C0C76457356}" dt="2018-11-05T22:53:49.250" v="925" actId="6549"/>
        <pc:sldMkLst>
          <pc:docMk/>
          <pc:sldMk cId="4134612233" sldId="4375"/>
        </pc:sldMkLst>
        <pc:spChg chg="mod">
          <ac:chgData name="Bob Ward" userId="6da7c2dd-8e2e-469f-a216-c384312e2a2d" providerId="ADAL" clId="{76AB8CCA-EAB9-49A3-861E-0C0C76457356}" dt="2018-10-30T20:49:43.559" v="853" actId="20577"/>
          <ac:spMkLst>
            <pc:docMk/>
            <pc:sldMk cId="4134612233" sldId="4375"/>
            <ac:spMk id="6" creationId="{00000000-0000-0000-0000-000000000000}"/>
          </ac:spMkLst>
        </pc:spChg>
      </pc:sldChg>
      <pc:sldChg chg="addSp delSp modSp add modAnim">
        <pc:chgData name="Bob Ward" userId="6da7c2dd-8e2e-469f-a216-c384312e2a2d" providerId="ADAL" clId="{76AB8CCA-EAB9-49A3-861E-0C0C76457356}" dt="2018-11-05T22:54:21.734" v="993" actId="14100"/>
        <pc:sldMkLst>
          <pc:docMk/>
          <pc:sldMk cId="1021704877" sldId="4379"/>
        </pc:sldMkLst>
        <pc:spChg chg="add mod">
          <ac:chgData name="Bob Ward" userId="6da7c2dd-8e2e-469f-a216-c384312e2a2d" providerId="ADAL" clId="{76AB8CCA-EAB9-49A3-861E-0C0C76457356}" dt="2018-10-28T16:23:26.736" v="416" actId="1076"/>
          <ac:spMkLst>
            <pc:docMk/>
            <pc:sldMk cId="1021704877" sldId="4379"/>
            <ac:spMk id="2" creationId="{52961319-B32B-41FE-8BBF-24202B001C20}"/>
          </ac:spMkLst>
        </pc:spChg>
        <pc:spChg chg="add mod">
          <ac:chgData name="Bob Ward" userId="6da7c2dd-8e2e-469f-a216-c384312e2a2d" providerId="ADAL" clId="{76AB8CCA-EAB9-49A3-861E-0C0C76457356}" dt="2018-10-28T16:23:01.569" v="413" actId="552"/>
          <ac:spMkLst>
            <pc:docMk/>
            <pc:sldMk cId="1021704877" sldId="4379"/>
            <ac:spMk id="3" creationId="{60F0B44C-6BD4-4732-8D2A-E39307AF79EF}"/>
          </ac:spMkLst>
        </pc:spChg>
        <pc:spChg chg="del">
          <ac:chgData name="Bob Ward" userId="6da7c2dd-8e2e-469f-a216-c384312e2a2d" providerId="ADAL" clId="{76AB8CCA-EAB9-49A3-861E-0C0C76457356}" dt="2018-10-28T15:09:49.898" v="257" actId="478"/>
          <ac:spMkLst>
            <pc:docMk/>
            <pc:sldMk cId="1021704877" sldId="4379"/>
            <ac:spMk id="4" creationId="{3724EF2B-E64E-4F86-BCB0-C906BF0972FE}"/>
          </ac:spMkLst>
        </pc:spChg>
        <pc:spChg chg="del">
          <ac:chgData name="Bob Ward" userId="6da7c2dd-8e2e-469f-a216-c384312e2a2d" providerId="ADAL" clId="{76AB8CCA-EAB9-49A3-861E-0C0C76457356}" dt="2018-10-28T15:09:49.898" v="257" actId="478"/>
          <ac:spMkLst>
            <pc:docMk/>
            <pc:sldMk cId="1021704877" sldId="4379"/>
            <ac:spMk id="5" creationId="{50ADA6EC-E8F6-4EFF-9814-83147E20867E}"/>
          </ac:spMkLst>
        </pc:spChg>
        <pc:spChg chg="mod">
          <ac:chgData name="Bob Ward" userId="6da7c2dd-8e2e-469f-a216-c384312e2a2d" providerId="ADAL" clId="{76AB8CCA-EAB9-49A3-861E-0C0C76457356}" dt="2018-11-05T22:54:21.734" v="993" actId="14100"/>
          <ac:spMkLst>
            <pc:docMk/>
            <pc:sldMk cId="1021704877" sldId="4379"/>
            <ac:spMk id="6" creationId="{00000000-0000-0000-0000-000000000000}"/>
          </ac:spMkLst>
        </pc:spChg>
        <pc:spChg chg="del">
          <ac:chgData name="Bob Ward" userId="6da7c2dd-8e2e-469f-a216-c384312e2a2d" providerId="ADAL" clId="{76AB8CCA-EAB9-49A3-861E-0C0C76457356}" dt="2018-10-28T15:09:49.898" v="257" actId="478"/>
          <ac:spMkLst>
            <pc:docMk/>
            <pc:sldMk cId="1021704877" sldId="4379"/>
            <ac:spMk id="7" creationId="{FA5DD307-B1C3-4C2F-BD30-D83520203BC1}"/>
          </ac:spMkLst>
        </pc:spChg>
        <pc:spChg chg="add mod">
          <ac:chgData name="Bob Ward" userId="6da7c2dd-8e2e-469f-a216-c384312e2a2d" providerId="ADAL" clId="{76AB8CCA-EAB9-49A3-861E-0C0C76457356}" dt="2018-10-28T15:15:49.164" v="307" actId="113"/>
          <ac:spMkLst>
            <pc:docMk/>
            <pc:sldMk cId="1021704877" sldId="4379"/>
            <ac:spMk id="8" creationId="{E2DE072B-B9D7-4ABD-9B91-929BECC63230}"/>
          </ac:spMkLst>
        </pc:spChg>
        <pc:spChg chg="del">
          <ac:chgData name="Bob Ward" userId="6da7c2dd-8e2e-469f-a216-c384312e2a2d" providerId="ADAL" clId="{76AB8CCA-EAB9-49A3-861E-0C0C76457356}" dt="2018-10-28T15:09:49.898" v="257" actId="478"/>
          <ac:spMkLst>
            <pc:docMk/>
            <pc:sldMk cId="1021704877" sldId="4379"/>
            <ac:spMk id="51" creationId="{AA5DE190-0BAF-4625-8D30-CAFC48E4ECDD}"/>
          </ac:spMkLst>
        </pc:spChg>
        <pc:spChg chg="mod">
          <ac:chgData name="Bob Ward" userId="6da7c2dd-8e2e-469f-a216-c384312e2a2d" providerId="ADAL" clId="{76AB8CCA-EAB9-49A3-861E-0C0C76457356}" dt="2018-10-28T16:23:07.277" v="415" actId="1076"/>
          <ac:spMkLst>
            <pc:docMk/>
            <pc:sldMk cId="1021704877" sldId="4379"/>
            <ac:spMk id="56" creationId="{2F16C553-EA3D-0B4D-A558-04C3F1C6FD93}"/>
          </ac:spMkLst>
        </pc:spChg>
        <pc:grpChg chg="del">
          <ac:chgData name="Bob Ward" userId="6da7c2dd-8e2e-469f-a216-c384312e2a2d" providerId="ADAL" clId="{76AB8CCA-EAB9-49A3-861E-0C0C76457356}" dt="2018-10-28T15:09:49.898" v="257" actId="478"/>
          <ac:grpSpMkLst>
            <pc:docMk/>
            <pc:sldMk cId="1021704877" sldId="4379"/>
            <ac:grpSpMk id="11" creationId="{9D1659BB-4120-46D7-9CD3-9B0826D5CE06}"/>
          </ac:grpSpMkLst>
        </pc:grpChg>
        <pc:grpChg chg="del">
          <ac:chgData name="Bob Ward" userId="6da7c2dd-8e2e-469f-a216-c384312e2a2d" providerId="ADAL" clId="{76AB8CCA-EAB9-49A3-861E-0C0C76457356}" dt="2018-10-28T15:09:49.898" v="257" actId="478"/>
          <ac:grpSpMkLst>
            <pc:docMk/>
            <pc:sldMk cId="1021704877" sldId="4379"/>
            <ac:grpSpMk id="29" creationId="{7BD66919-DB4E-4FC3-BB5B-A80C859C42FB}"/>
          </ac:grpSpMkLst>
        </pc:grpChg>
        <pc:grpChg chg="del">
          <ac:chgData name="Bob Ward" userId="6da7c2dd-8e2e-469f-a216-c384312e2a2d" providerId="ADAL" clId="{76AB8CCA-EAB9-49A3-861E-0C0C76457356}" dt="2018-10-28T15:09:49.898" v="257" actId="478"/>
          <ac:grpSpMkLst>
            <pc:docMk/>
            <pc:sldMk cId="1021704877" sldId="4379"/>
            <ac:grpSpMk id="33" creationId="{E6472249-0662-48F7-9C55-13F5D55631C4}"/>
          </ac:grpSpMkLst>
        </pc:grpChg>
        <pc:grpChg chg="del">
          <ac:chgData name="Bob Ward" userId="6da7c2dd-8e2e-469f-a216-c384312e2a2d" providerId="ADAL" clId="{76AB8CCA-EAB9-49A3-861E-0C0C76457356}" dt="2018-10-28T15:09:49.898" v="257" actId="478"/>
          <ac:grpSpMkLst>
            <pc:docMk/>
            <pc:sldMk cId="1021704877" sldId="4379"/>
            <ac:grpSpMk id="41" creationId="{BB9345B9-7D0A-46AE-879B-F534919A9CD5}"/>
          </ac:grpSpMkLst>
        </pc:grpChg>
        <pc:grpChg chg="del">
          <ac:chgData name="Bob Ward" userId="6da7c2dd-8e2e-469f-a216-c384312e2a2d" providerId="ADAL" clId="{76AB8CCA-EAB9-49A3-861E-0C0C76457356}" dt="2018-10-28T15:09:49.898" v="257" actId="478"/>
          <ac:grpSpMkLst>
            <pc:docMk/>
            <pc:sldMk cId="1021704877" sldId="4379"/>
            <ac:grpSpMk id="53" creationId="{6A9C8646-B644-4C24-8642-6A5B21606A25}"/>
          </ac:grpSpMkLst>
        </pc:grpChg>
        <pc:cxnChg chg="del">
          <ac:chgData name="Bob Ward" userId="6da7c2dd-8e2e-469f-a216-c384312e2a2d" providerId="ADAL" clId="{76AB8CCA-EAB9-49A3-861E-0C0C76457356}" dt="2018-10-28T15:09:49.898" v="257" actId="478"/>
          <ac:cxnSpMkLst>
            <pc:docMk/>
            <pc:sldMk cId="1021704877" sldId="4379"/>
            <ac:cxnSpMk id="52" creationId="{7E8FFE1B-C5D6-447E-A741-ADAE6463D10B}"/>
          </ac:cxnSpMkLst>
        </pc:cxnChg>
      </pc:sldChg>
    </pc:docChg>
  </pc:docChgLst>
  <pc:docChgLst>
    <pc:chgData name="Amit Banerjee" userId="3be3e2ab-9fa1-40d3-a495-2728699c493f" providerId="ADAL" clId="{EA51BAF1-D491-4E8B-8D18-897618237E04}"/>
    <pc:docChg chg="custSel modSld">
      <pc:chgData name="Amit Banerjee" userId="3be3e2ab-9fa1-40d3-a495-2728699c493f" providerId="ADAL" clId="{EA51BAF1-D491-4E8B-8D18-897618237E04}" dt="2018-09-25T04:13:18.445" v="1315" actId="20577"/>
      <pc:docMkLst>
        <pc:docMk/>
      </pc:docMkLst>
      <pc:sldChg chg="modAnim modNotesTx">
        <pc:chgData name="Amit Banerjee" userId="3be3e2ab-9fa1-40d3-a495-2728699c493f" providerId="ADAL" clId="{EA51BAF1-D491-4E8B-8D18-897618237E04}" dt="2018-09-25T04:13:18.445" v="1315" actId="20577"/>
        <pc:sldMkLst>
          <pc:docMk/>
          <pc:sldMk cId="1057058229" sldId="1247"/>
        </pc:sldMkLst>
      </pc:sldChg>
      <pc:sldChg chg="modNotesTx">
        <pc:chgData name="Amit Banerjee" userId="3be3e2ab-9fa1-40d3-a495-2728699c493f" providerId="ADAL" clId="{EA51BAF1-D491-4E8B-8D18-897618237E04}" dt="2018-09-25T03:30:59.168" v="1291" actId="20577"/>
        <pc:sldMkLst>
          <pc:docMk/>
          <pc:sldMk cId="445609033" sldId="4351"/>
        </pc:sldMkLst>
      </pc:sldChg>
      <pc:sldChg chg="modNotesTx">
        <pc:chgData name="Amit Banerjee" userId="3be3e2ab-9fa1-40d3-a495-2728699c493f" providerId="ADAL" clId="{EA51BAF1-D491-4E8B-8D18-897618237E04}" dt="2018-09-25T03:46:32.809" v="1299" actId="20577"/>
        <pc:sldMkLst>
          <pc:docMk/>
          <pc:sldMk cId="1122910760" sldId="4353"/>
        </pc:sldMkLst>
      </pc:sldChg>
      <pc:sldChg chg="modNotesTx">
        <pc:chgData name="Amit Banerjee" userId="3be3e2ab-9fa1-40d3-a495-2728699c493f" providerId="ADAL" clId="{EA51BAF1-D491-4E8B-8D18-897618237E04}" dt="2018-09-25T03:26:46.925" v="1014" actId="20577"/>
        <pc:sldMkLst>
          <pc:docMk/>
          <pc:sldMk cId="3721142759" sldId="4359"/>
        </pc:sldMkLst>
      </pc:sldChg>
      <pc:sldChg chg="modNotesTx">
        <pc:chgData name="Amit Banerjee" userId="3be3e2ab-9fa1-40d3-a495-2728699c493f" providerId="ADAL" clId="{EA51BAF1-D491-4E8B-8D18-897618237E04}" dt="2018-09-25T03:25:50.901" v="1012" actId="20577"/>
        <pc:sldMkLst>
          <pc:docMk/>
          <pc:sldMk cId="2194511247" sldId="4362"/>
        </pc:sldMkLst>
      </pc:sldChg>
      <pc:sldChg chg="modSp modNotesTx">
        <pc:chgData name="Amit Banerjee" userId="3be3e2ab-9fa1-40d3-a495-2728699c493f" providerId="ADAL" clId="{EA51BAF1-D491-4E8B-8D18-897618237E04}" dt="2018-09-25T03:51:00.652" v="1308" actId="20577"/>
        <pc:sldMkLst>
          <pc:docMk/>
          <pc:sldMk cId="2497121907" sldId="4363"/>
        </pc:sldMkLst>
        <pc:spChg chg="mod">
          <ac:chgData name="Amit Banerjee" userId="3be3e2ab-9fa1-40d3-a495-2728699c493f" providerId="ADAL" clId="{EA51BAF1-D491-4E8B-8D18-897618237E04}" dt="2018-09-25T03:00:33.874" v="815" actId="20577"/>
          <ac:spMkLst>
            <pc:docMk/>
            <pc:sldMk cId="2497121907" sldId="4363"/>
            <ac:spMk id="71" creationId="{E5CD7ADF-88A8-4990-8817-A50391B2ABFE}"/>
          </ac:spMkLst>
        </pc:spChg>
      </pc:sldChg>
      <pc:sldChg chg="modAnim modNotesTx">
        <pc:chgData name="Amit Banerjee" userId="3be3e2ab-9fa1-40d3-a495-2728699c493f" providerId="ADAL" clId="{EA51BAF1-D491-4E8B-8D18-897618237E04}" dt="2018-09-25T02:57:02.544" v="808" actId="6549"/>
        <pc:sldMkLst>
          <pc:docMk/>
          <pc:sldMk cId="3562836415" sldId="4366"/>
        </pc:sldMkLst>
      </pc:sldChg>
      <pc:sldChg chg="modSp modNotesTx">
        <pc:chgData name="Amit Banerjee" userId="3be3e2ab-9fa1-40d3-a495-2728699c493f" providerId="ADAL" clId="{EA51BAF1-D491-4E8B-8D18-897618237E04}" dt="2018-09-25T03:47:40.209" v="1306" actId="20577"/>
        <pc:sldMkLst>
          <pc:docMk/>
          <pc:sldMk cId="4134612233" sldId="4375"/>
        </pc:sldMkLst>
        <pc:spChg chg="mod">
          <ac:chgData name="Amit Banerjee" userId="3be3e2ab-9fa1-40d3-a495-2728699c493f" providerId="ADAL" clId="{EA51BAF1-D491-4E8B-8D18-897618237E04}" dt="2018-09-25T03:47:27.299" v="1305" actId="20577"/>
          <ac:spMkLst>
            <pc:docMk/>
            <pc:sldMk cId="4134612233" sldId="4375"/>
            <ac:spMk id="6" creationId="{00000000-0000-0000-0000-000000000000}"/>
          </ac:spMkLst>
        </pc:spChg>
      </pc:sldChg>
    </pc:docChg>
  </pc:docChgLst>
  <pc:docChgLst>
    <pc:chgData name="Bob Ward" userId="6da7c2dd-8e2e-469f-a216-c384312e2a2d" providerId="ADAL" clId="{A38BE2B8-4FC7-4DB6-BA61-1BD2E37BAFED}"/>
    <pc:docChg chg="custSel modSld">
      <pc:chgData name="Bob Ward" userId="6da7c2dd-8e2e-469f-a216-c384312e2a2d" providerId="ADAL" clId="{A38BE2B8-4FC7-4DB6-BA61-1BD2E37BAFED}" dt="2018-09-24T15:33:48.846" v="924" actId="20577"/>
      <pc:docMkLst>
        <pc:docMk/>
      </pc:docMkLst>
      <pc:sldChg chg="modNotesTx">
        <pc:chgData name="Bob Ward" userId="6da7c2dd-8e2e-469f-a216-c384312e2a2d" providerId="ADAL" clId="{A38BE2B8-4FC7-4DB6-BA61-1BD2E37BAFED}" dt="2018-09-24T15:24:01.392" v="780" actId="20577"/>
        <pc:sldMkLst>
          <pc:docMk/>
          <pc:sldMk cId="1869999325" sldId="1861"/>
        </pc:sldMkLst>
      </pc:sldChg>
      <pc:sldChg chg="modNotesTx">
        <pc:chgData name="Bob Ward" userId="6da7c2dd-8e2e-469f-a216-c384312e2a2d" providerId="ADAL" clId="{A38BE2B8-4FC7-4DB6-BA61-1BD2E37BAFED}" dt="2018-09-24T15:21:13.630" v="510" actId="20577"/>
        <pc:sldMkLst>
          <pc:docMk/>
          <pc:sldMk cId="445609033" sldId="4351"/>
        </pc:sldMkLst>
      </pc:sldChg>
      <pc:sldChg chg="modNotesTx">
        <pc:chgData name="Bob Ward" userId="6da7c2dd-8e2e-469f-a216-c384312e2a2d" providerId="ADAL" clId="{A38BE2B8-4FC7-4DB6-BA61-1BD2E37BAFED}" dt="2018-09-24T15:08:24.331" v="159" actId="20577"/>
        <pc:sldMkLst>
          <pc:docMk/>
          <pc:sldMk cId="2973122093" sldId="4352"/>
        </pc:sldMkLst>
      </pc:sldChg>
      <pc:sldChg chg="modNotesTx">
        <pc:chgData name="Bob Ward" userId="6da7c2dd-8e2e-469f-a216-c384312e2a2d" providerId="ADAL" clId="{A38BE2B8-4FC7-4DB6-BA61-1BD2E37BAFED}" dt="2018-09-24T15:21:43.902" v="604" actId="20577"/>
        <pc:sldMkLst>
          <pc:docMk/>
          <pc:sldMk cId="1122910760" sldId="4353"/>
        </pc:sldMkLst>
      </pc:sldChg>
      <pc:sldChg chg="modNotesTx">
        <pc:chgData name="Bob Ward" userId="6da7c2dd-8e2e-469f-a216-c384312e2a2d" providerId="ADAL" clId="{A38BE2B8-4FC7-4DB6-BA61-1BD2E37BAFED}" dt="2018-09-24T15:23:07.341" v="665" actId="20577"/>
        <pc:sldMkLst>
          <pc:docMk/>
          <pc:sldMk cId="1087001240" sldId="4355"/>
        </pc:sldMkLst>
      </pc:sldChg>
      <pc:sldChg chg="modNotesTx">
        <pc:chgData name="Bob Ward" userId="6da7c2dd-8e2e-469f-a216-c384312e2a2d" providerId="ADAL" clId="{A38BE2B8-4FC7-4DB6-BA61-1BD2E37BAFED}" dt="2018-09-24T15:23:25.082" v="729" actId="20577"/>
        <pc:sldMkLst>
          <pc:docMk/>
          <pc:sldMk cId="1258176581" sldId="4356"/>
        </pc:sldMkLst>
      </pc:sldChg>
      <pc:sldChg chg="modNotesTx">
        <pc:chgData name="Bob Ward" userId="6da7c2dd-8e2e-469f-a216-c384312e2a2d" providerId="ADAL" clId="{A38BE2B8-4FC7-4DB6-BA61-1BD2E37BAFED}" dt="2018-09-24T15:21:34.669" v="585" actId="20577"/>
        <pc:sldMkLst>
          <pc:docMk/>
          <pc:sldMk cId="3580746693" sldId="4357"/>
        </pc:sldMkLst>
      </pc:sldChg>
      <pc:sldChg chg="modNotesTx">
        <pc:chgData name="Bob Ward" userId="6da7c2dd-8e2e-469f-a216-c384312e2a2d" providerId="ADAL" clId="{A38BE2B8-4FC7-4DB6-BA61-1BD2E37BAFED}" dt="2018-09-24T15:10:28.029" v="258" actId="20577"/>
        <pc:sldMkLst>
          <pc:docMk/>
          <pc:sldMk cId="870761287" sldId="4358"/>
        </pc:sldMkLst>
      </pc:sldChg>
      <pc:sldChg chg="modNotesTx">
        <pc:chgData name="Bob Ward" userId="6da7c2dd-8e2e-469f-a216-c384312e2a2d" providerId="ADAL" clId="{A38BE2B8-4FC7-4DB6-BA61-1BD2E37BAFED}" dt="2018-09-24T15:23:39.371" v="750" actId="20577"/>
        <pc:sldMkLst>
          <pc:docMk/>
          <pc:sldMk cId="3721142759" sldId="4359"/>
        </pc:sldMkLst>
      </pc:sldChg>
      <pc:sldChg chg="modNotesTx">
        <pc:chgData name="Bob Ward" userId="6da7c2dd-8e2e-469f-a216-c384312e2a2d" providerId="ADAL" clId="{A38BE2B8-4FC7-4DB6-BA61-1BD2E37BAFED}" dt="2018-09-24T15:11:30.096" v="300" actId="20577"/>
        <pc:sldMkLst>
          <pc:docMk/>
          <pc:sldMk cId="3766069067" sldId="4360"/>
        </pc:sldMkLst>
      </pc:sldChg>
      <pc:sldChg chg="modNotesTx">
        <pc:chgData name="Bob Ward" userId="6da7c2dd-8e2e-469f-a216-c384312e2a2d" providerId="ADAL" clId="{A38BE2B8-4FC7-4DB6-BA61-1BD2E37BAFED}" dt="2018-09-24T15:33:48.846" v="924" actId="20577"/>
        <pc:sldMkLst>
          <pc:docMk/>
          <pc:sldMk cId="3032733911" sldId="4364"/>
        </pc:sldMkLst>
      </pc:sldChg>
      <pc:sldChg chg="modNotesTx">
        <pc:chgData name="Bob Ward" userId="6da7c2dd-8e2e-469f-a216-c384312e2a2d" providerId="ADAL" clId="{A38BE2B8-4FC7-4DB6-BA61-1BD2E37BAFED}" dt="2018-09-24T15:11:36.299" v="305" actId="20577"/>
        <pc:sldMkLst>
          <pc:docMk/>
          <pc:sldMk cId="107596063" sldId="4365"/>
        </pc:sldMkLst>
      </pc:sldChg>
      <pc:sldChg chg="modNotesTx">
        <pc:chgData name="Bob Ward" userId="6da7c2dd-8e2e-469f-a216-c384312e2a2d" providerId="ADAL" clId="{A38BE2B8-4FC7-4DB6-BA61-1BD2E37BAFED}" dt="2018-09-24T15:21:07.983" v="487" actId="20577"/>
        <pc:sldMkLst>
          <pc:docMk/>
          <pc:sldMk cId="3562836415" sldId="4366"/>
        </pc:sldMkLst>
      </pc:sldChg>
      <pc:sldChg chg="modNotesTx">
        <pc:chgData name="Bob Ward" userId="6da7c2dd-8e2e-469f-a216-c384312e2a2d" providerId="ADAL" clId="{A38BE2B8-4FC7-4DB6-BA61-1BD2E37BAFED}" dt="2018-09-24T15:16:34.587" v="363" actId="20577"/>
        <pc:sldMkLst>
          <pc:docMk/>
          <pc:sldMk cId="276576014" sldId="4367"/>
        </pc:sldMkLst>
      </pc:sldChg>
      <pc:sldChg chg="modNotesTx">
        <pc:chgData name="Bob Ward" userId="6da7c2dd-8e2e-469f-a216-c384312e2a2d" providerId="ADAL" clId="{A38BE2B8-4FC7-4DB6-BA61-1BD2E37BAFED}" dt="2018-09-24T15:20:59.399" v="468" actId="20577"/>
        <pc:sldMkLst>
          <pc:docMk/>
          <pc:sldMk cId="3360446397" sldId="4369"/>
        </pc:sldMkLst>
      </pc:sldChg>
      <pc:sldChg chg="modNotesTx">
        <pc:chgData name="Bob Ward" userId="6da7c2dd-8e2e-469f-a216-c384312e2a2d" providerId="ADAL" clId="{A38BE2B8-4FC7-4DB6-BA61-1BD2E37BAFED}" dt="2018-09-24T15:22:42.656" v="627" actId="20577"/>
        <pc:sldMkLst>
          <pc:docMk/>
          <pc:sldMk cId="3020045409" sldId="4378"/>
        </pc:sldMkLst>
      </pc:sldChg>
    </pc:docChg>
  </pc:docChgLst>
  <pc:docChgLst>
    <pc:chgData name="Bob Ward" userId="6da7c2dd-8e2e-469f-a216-c384312e2a2d" providerId="ADAL" clId="{1DC02916-B96B-4A1C-898B-2B470794A648}"/>
    <pc:docChg chg="undo custSel addSld delSld modSld sldOrd modSection">
      <pc:chgData name="Bob Ward" userId="6da7c2dd-8e2e-469f-a216-c384312e2a2d" providerId="ADAL" clId="{1DC02916-B96B-4A1C-898B-2B470794A648}" dt="2019-01-17T23:48:07.439" v="2222" actId="1076"/>
      <pc:docMkLst>
        <pc:docMk/>
      </pc:docMkLst>
      <pc:sldChg chg="modSp add">
        <pc:chgData name="Bob Ward" userId="6da7c2dd-8e2e-469f-a216-c384312e2a2d" providerId="ADAL" clId="{1DC02916-B96B-4A1C-898B-2B470794A648}" dt="2019-01-17T23:45:00.797" v="2068" actId="20577"/>
        <pc:sldMkLst>
          <pc:docMk/>
          <pc:sldMk cId="940594756" sldId="300"/>
        </pc:sldMkLst>
        <pc:spChg chg="mod">
          <ac:chgData name="Bob Ward" userId="6da7c2dd-8e2e-469f-a216-c384312e2a2d" providerId="ADAL" clId="{1DC02916-B96B-4A1C-898B-2B470794A648}" dt="2019-01-17T23:45:00.797" v="2068" actId="20577"/>
          <ac:spMkLst>
            <pc:docMk/>
            <pc:sldMk cId="940594756" sldId="300"/>
            <ac:spMk id="59" creationId="{51F67288-4225-2446-9C6F-47E04CFDE915}"/>
          </ac:spMkLst>
        </pc:spChg>
      </pc:sldChg>
      <pc:sldChg chg="modSp add">
        <pc:chgData name="Bob Ward" userId="6da7c2dd-8e2e-469f-a216-c384312e2a2d" providerId="ADAL" clId="{1DC02916-B96B-4A1C-898B-2B470794A648}" dt="2019-01-17T23:44:44.385" v="2040" actId="20577"/>
        <pc:sldMkLst>
          <pc:docMk/>
          <pc:sldMk cId="3734631647" sldId="599"/>
        </pc:sldMkLst>
        <pc:spChg chg="mod">
          <ac:chgData name="Bob Ward" userId="6da7c2dd-8e2e-469f-a216-c384312e2a2d" providerId="ADAL" clId="{1DC02916-B96B-4A1C-898B-2B470794A648}" dt="2019-01-17T23:44:44.385" v="2040" actId="20577"/>
          <ac:spMkLst>
            <pc:docMk/>
            <pc:sldMk cId="3734631647" sldId="599"/>
            <ac:spMk id="2" creationId="{8E3FC566-493B-44F4-9043-EC75600C2F44}"/>
          </ac:spMkLst>
        </pc:spChg>
      </pc:sldChg>
      <pc:sldChg chg="modSp">
        <pc:chgData name="Bob Ward" userId="6da7c2dd-8e2e-469f-a216-c384312e2a2d" providerId="ADAL" clId="{1DC02916-B96B-4A1C-898B-2B470794A648}" dt="2019-01-17T23:45:35.663" v="2092" actId="1076"/>
        <pc:sldMkLst>
          <pc:docMk/>
          <pc:sldMk cId="1057058229" sldId="1247"/>
        </pc:sldMkLst>
        <pc:spChg chg="mod">
          <ac:chgData name="Bob Ward" userId="6da7c2dd-8e2e-469f-a216-c384312e2a2d" providerId="ADAL" clId="{1DC02916-B96B-4A1C-898B-2B470794A648}" dt="2019-01-17T23:45:28.391" v="2091" actId="20577"/>
          <ac:spMkLst>
            <pc:docMk/>
            <pc:sldMk cId="1057058229" sldId="1247"/>
            <ac:spMk id="2" creationId="{D53BB3F0-C6E8-4B45-BF0D-A821BECF14F2}"/>
          </ac:spMkLst>
        </pc:spChg>
        <pc:picChg chg="mod">
          <ac:chgData name="Bob Ward" userId="6da7c2dd-8e2e-469f-a216-c384312e2a2d" providerId="ADAL" clId="{1DC02916-B96B-4A1C-898B-2B470794A648}" dt="2019-01-17T23:45:35.663" v="2092" actId="1076"/>
          <ac:picMkLst>
            <pc:docMk/>
            <pc:sldMk cId="1057058229" sldId="1247"/>
            <ac:picMk id="253" creationId="{C82ECAE6-3E1B-4F7A-8463-24AECF9147B2}"/>
          </ac:picMkLst>
        </pc:picChg>
      </pc:sldChg>
      <pc:sldChg chg="modSp">
        <pc:chgData name="Bob Ward" userId="6da7c2dd-8e2e-469f-a216-c384312e2a2d" providerId="ADAL" clId="{1DC02916-B96B-4A1C-898B-2B470794A648}" dt="2019-01-17T22:37:11.419" v="131" actId="20577"/>
        <pc:sldMkLst>
          <pc:docMk/>
          <pc:sldMk cId="1869999325" sldId="1861"/>
        </pc:sldMkLst>
        <pc:spChg chg="mod">
          <ac:chgData name="Bob Ward" userId="6da7c2dd-8e2e-469f-a216-c384312e2a2d" providerId="ADAL" clId="{1DC02916-B96B-4A1C-898B-2B470794A648}" dt="2019-01-17T22:37:11.419" v="131" actId="20577"/>
          <ac:spMkLst>
            <pc:docMk/>
            <pc:sldMk cId="1869999325" sldId="1861"/>
            <ac:spMk id="2" creationId="{AF57CFD1-12DE-4287-8E0D-77F399553290}"/>
          </ac:spMkLst>
        </pc:spChg>
        <pc:spChg chg="mod">
          <ac:chgData name="Bob Ward" userId="6da7c2dd-8e2e-469f-a216-c384312e2a2d" providerId="ADAL" clId="{1DC02916-B96B-4A1C-898B-2B470794A648}" dt="2019-01-17T22:33:09.431" v="85" actId="20577"/>
          <ac:spMkLst>
            <pc:docMk/>
            <pc:sldMk cId="1869999325" sldId="1861"/>
            <ac:spMk id="6" creationId="{ACBB8B40-F3D1-4331-B430-E127860A693D}"/>
          </ac:spMkLst>
        </pc:spChg>
      </pc:sldChg>
      <pc:sldChg chg="add">
        <pc:chgData name="Bob Ward" userId="6da7c2dd-8e2e-469f-a216-c384312e2a2d" providerId="ADAL" clId="{1DC02916-B96B-4A1C-898B-2B470794A648}" dt="2019-01-17T23:44:13.701" v="2004"/>
        <pc:sldMkLst>
          <pc:docMk/>
          <pc:sldMk cId="691647947" sldId="3211"/>
        </pc:sldMkLst>
      </pc:sldChg>
      <pc:sldChg chg="modSp modNotesTx">
        <pc:chgData name="Bob Ward" userId="6da7c2dd-8e2e-469f-a216-c384312e2a2d" providerId="ADAL" clId="{1DC02916-B96B-4A1C-898B-2B470794A648}" dt="2019-01-17T23:46:50.515" v="2220" actId="20577"/>
        <pc:sldMkLst>
          <pc:docMk/>
          <pc:sldMk cId="445609033" sldId="4351"/>
        </pc:sldMkLst>
        <pc:spChg chg="mod">
          <ac:chgData name="Bob Ward" userId="6da7c2dd-8e2e-469f-a216-c384312e2a2d" providerId="ADAL" clId="{1DC02916-B96B-4A1C-898B-2B470794A648}" dt="2019-01-17T23:46:50.515" v="2220" actId="20577"/>
          <ac:spMkLst>
            <pc:docMk/>
            <pc:sldMk cId="445609033" sldId="4351"/>
            <ac:spMk id="3" creationId="{00000000-0000-0000-0000-000000000000}"/>
          </ac:spMkLst>
        </pc:spChg>
        <pc:spChg chg="mod">
          <ac:chgData name="Bob Ward" userId="6da7c2dd-8e2e-469f-a216-c384312e2a2d" providerId="ADAL" clId="{1DC02916-B96B-4A1C-898B-2B470794A648}" dt="2019-01-17T23:42:57.919" v="1977" actId="20577"/>
          <ac:spMkLst>
            <pc:docMk/>
            <pc:sldMk cId="445609033" sldId="4351"/>
            <ac:spMk id="4" creationId="{19845D98-2CE9-45E6-9AA5-7DA5B4AF1C6D}"/>
          </ac:spMkLst>
        </pc:spChg>
      </pc:sldChg>
      <pc:sldChg chg="addSp modSp">
        <pc:chgData name="Bob Ward" userId="6da7c2dd-8e2e-469f-a216-c384312e2a2d" providerId="ADAL" clId="{1DC02916-B96B-4A1C-898B-2B470794A648}" dt="2019-01-17T23:48:07.439" v="2222" actId="1076"/>
        <pc:sldMkLst>
          <pc:docMk/>
          <pc:sldMk cId="1087001240" sldId="4355"/>
        </pc:sldMkLst>
        <pc:spChg chg="add mod">
          <ac:chgData name="Bob Ward" userId="6da7c2dd-8e2e-469f-a216-c384312e2a2d" providerId="ADAL" clId="{1DC02916-B96B-4A1C-898B-2B470794A648}" dt="2019-01-17T23:48:07.439" v="2222" actId="1076"/>
          <ac:spMkLst>
            <pc:docMk/>
            <pc:sldMk cId="1087001240" sldId="4355"/>
            <ac:spMk id="61" creationId="{FDE8F9E0-1BB5-4898-90D4-07D4810740B9}"/>
          </ac:spMkLst>
        </pc:spChg>
        <pc:picChg chg="add mod">
          <ac:chgData name="Bob Ward" userId="6da7c2dd-8e2e-469f-a216-c384312e2a2d" providerId="ADAL" clId="{1DC02916-B96B-4A1C-898B-2B470794A648}" dt="2019-01-17T23:48:07.439" v="2222" actId="1076"/>
          <ac:picMkLst>
            <pc:docMk/>
            <pc:sldMk cId="1087001240" sldId="4355"/>
            <ac:picMk id="62" creationId="{17A4A74C-DC6F-49AA-A526-8754DE0909BB}"/>
          </ac:picMkLst>
        </pc:picChg>
      </pc:sldChg>
      <pc:sldChg chg="modSp modNotesTx">
        <pc:chgData name="Bob Ward" userId="6da7c2dd-8e2e-469f-a216-c384312e2a2d" providerId="ADAL" clId="{1DC02916-B96B-4A1C-898B-2B470794A648}" dt="2019-01-17T23:30:49.662" v="1763" actId="20577"/>
        <pc:sldMkLst>
          <pc:docMk/>
          <pc:sldMk cId="3580746693" sldId="4357"/>
        </pc:sldMkLst>
        <pc:spChg chg="mod">
          <ac:chgData name="Bob Ward" userId="6da7c2dd-8e2e-469f-a216-c384312e2a2d" providerId="ADAL" clId="{1DC02916-B96B-4A1C-898B-2B470794A648}" dt="2019-01-17T23:30:42.774" v="1746" actId="20577"/>
          <ac:spMkLst>
            <pc:docMk/>
            <pc:sldMk cId="3580746693" sldId="4357"/>
            <ac:spMk id="4" creationId="{00000000-0000-0000-0000-000000000000}"/>
          </ac:spMkLst>
        </pc:spChg>
      </pc:sldChg>
      <pc:sldChg chg="ord">
        <pc:chgData name="Bob Ward" userId="6da7c2dd-8e2e-469f-a216-c384312e2a2d" providerId="ADAL" clId="{1DC02916-B96B-4A1C-898B-2B470794A648}" dt="2019-01-17T23:00:09.224" v="1188"/>
        <pc:sldMkLst>
          <pc:docMk/>
          <pc:sldMk cId="870761287" sldId="4358"/>
        </pc:sldMkLst>
      </pc:sldChg>
      <pc:sldChg chg="ord modNotesTx">
        <pc:chgData name="Bob Ward" userId="6da7c2dd-8e2e-469f-a216-c384312e2a2d" providerId="ADAL" clId="{1DC02916-B96B-4A1C-898B-2B470794A648}" dt="2019-01-17T23:29:09.117" v="1469" actId="20577"/>
        <pc:sldMkLst>
          <pc:docMk/>
          <pc:sldMk cId="3721142759" sldId="4359"/>
        </pc:sldMkLst>
      </pc:sldChg>
      <pc:sldChg chg="del">
        <pc:chgData name="Bob Ward" userId="6da7c2dd-8e2e-469f-a216-c384312e2a2d" providerId="ADAL" clId="{1DC02916-B96B-4A1C-898B-2B470794A648}" dt="2019-01-17T23:23:46.206" v="1402" actId="2696"/>
        <pc:sldMkLst>
          <pc:docMk/>
          <pc:sldMk cId="3766069067" sldId="4360"/>
        </pc:sldMkLst>
      </pc:sldChg>
      <pc:sldChg chg="modTransition">
        <pc:chgData name="Bob Ward" userId="6da7c2dd-8e2e-469f-a216-c384312e2a2d" providerId="ADAL" clId="{1DC02916-B96B-4A1C-898B-2B470794A648}" dt="2019-01-17T22:55:11.576" v="1023"/>
        <pc:sldMkLst>
          <pc:docMk/>
          <pc:sldMk cId="2497121907" sldId="4363"/>
        </pc:sldMkLst>
      </pc:sldChg>
      <pc:sldChg chg="del ord">
        <pc:chgData name="Bob Ward" userId="6da7c2dd-8e2e-469f-a216-c384312e2a2d" providerId="ADAL" clId="{1DC02916-B96B-4A1C-898B-2B470794A648}" dt="2019-01-17T23:12:09.959" v="1279" actId="2696"/>
        <pc:sldMkLst>
          <pc:docMk/>
          <pc:sldMk cId="3032733911" sldId="4364"/>
        </pc:sldMkLst>
      </pc:sldChg>
      <pc:sldChg chg="del">
        <pc:chgData name="Bob Ward" userId="6da7c2dd-8e2e-469f-a216-c384312e2a2d" providerId="ADAL" clId="{1DC02916-B96B-4A1C-898B-2B470794A648}" dt="2019-01-17T23:03:04.289" v="1214" actId="2696"/>
        <pc:sldMkLst>
          <pc:docMk/>
          <pc:sldMk cId="107596063" sldId="4365"/>
        </pc:sldMkLst>
      </pc:sldChg>
      <pc:sldChg chg="modSp">
        <pc:chgData name="Bob Ward" userId="6da7c2dd-8e2e-469f-a216-c384312e2a2d" providerId="ADAL" clId="{1DC02916-B96B-4A1C-898B-2B470794A648}" dt="2019-01-17T23:03:08.929" v="1232" actId="20577"/>
        <pc:sldMkLst>
          <pc:docMk/>
          <pc:sldMk cId="1021704877" sldId="4379"/>
        </pc:sldMkLst>
        <pc:spChg chg="mod">
          <ac:chgData name="Bob Ward" userId="6da7c2dd-8e2e-469f-a216-c384312e2a2d" providerId="ADAL" clId="{1DC02916-B96B-4A1C-898B-2B470794A648}" dt="2019-01-17T23:03:08.929" v="1232" actId="20577"/>
          <ac:spMkLst>
            <pc:docMk/>
            <pc:sldMk cId="1021704877" sldId="4379"/>
            <ac:spMk id="17" creationId="{00000000-0000-0000-0000-000000000000}"/>
          </ac:spMkLst>
        </pc:spChg>
      </pc:sldChg>
      <pc:sldChg chg="add">
        <pc:chgData name="Bob Ward" userId="6da7c2dd-8e2e-469f-a216-c384312e2a2d" providerId="ADAL" clId="{1DC02916-B96B-4A1C-898B-2B470794A648}" dt="2019-01-17T23:10:04.558" v="1277"/>
        <pc:sldMkLst>
          <pc:docMk/>
          <pc:sldMk cId="537828195" sldId="4509"/>
        </pc:sldMkLst>
      </pc:sldChg>
      <pc:sldChg chg="modSp add del">
        <pc:chgData name="Bob Ward" userId="6da7c2dd-8e2e-469f-a216-c384312e2a2d" providerId="ADAL" clId="{1DC02916-B96B-4A1C-898B-2B470794A648}" dt="2019-01-17T23:28:54.534" v="1412" actId="2696"/>
        <pc:sldMkLst>
          <pc:docMk/>
          <pc:sldMk cId="3740122714" sldId="4510"/>
        </pc:sldMkLst>
        <pc:spChg chg="mod">
          <ac:chgData name="Bob Ward" userId="6da7c2dd-8e2e-469f-a216-c384312e2a2d" providerId="ADAL" clId="{1DC02916-B96B-4A1C-898B-2B470794A648}" dt="2019-01-17T23:12:36.454" v="1305" actId="20577"/>
          <ac:spMkLst>
            <pc:docMk/>
            <pc:sldMk cId="3740122714" sldId="4510"/>
            <ac:spMk id="27" creationId="{C5348828-34BF-9240-B0FE-9BFC7DE8E126}"/>
          </ac:spMkLst>
        </pc:spChg>
        <pc:cxnChg chg="mod">
          <ac:chgData name="Bob Ward" userId="6da7c2dd-8e2e-469f-a216-c384312e2a2d" providerId="ADAL" clId="{1DC02916-B96B-4A1C-898B-2B470794A648}" dt="2019-01-17T23:28:30.212" v="1411" actId="208"/>
          <ac:cxnSpMkLst>
            <pc:docMk/>
            <pc:sldMk cId="3740122714" sldId="4510"/>
            <ac:cxnSpMk id="28" creationId="{6A76343F-5938-C141-89A6-93BB86E9F2A4}"/>
          </ac:cxnSpMkLst>
        </pc:cxnChg>
        <pc:cxnChg chg="mod">
          <ac:chgData name="Bob Ward" userId="6da7c2dd-8e2e-469f-a216-c384312e2a2d" providerId="ADAL" clId="{1DC02916-B96B-4A1C-898B-2B470794A648}" dt="2019-01-17T23:28:30.212" v="1411" actId="208"/>
          <ac:cxnSpMkLst>
            <pc:docMk/>
            <pc:sldMk cId="3740122714" sldId="4510"/>
            <ac:cxnSpMk id="30" creationId="{CC297370-8F4B-C947-8CE5-D555F42A3A0E}"/>
          </ac:cxnSpMkLst>
        </pc:cxnChg>
        <pc:cxnChg chg="mod">
          <ac:chgData name="Bob Ward" userId="6da7c2dd-8e2e-469f-a216-c384312e2a2d" providerId="ADAL" clId="{1DC02916-B96B-4A1C-898B-2B470794A648}" dt="2019-01-17T23:28:30.212" v="1411" actId="208"/>
          <ac:cxnSpMkLst>
            <pc:docMk/>
            <pc:sldMk cId="3740122714" sldId="4510"/>
            <ac:cxnSpMk id="34" creationId="{0B6C847F-F8C6-8D49-BB77-8A6F28C297F2}"/>
          </ac:cxnSpMkLst>
        </pc:cxnChg>
        <pc:cxnChg chg="mod">
          <ac:chgData name="Bob Ward" userId="6da7c2dd-8e2e-469f-a216-c384312e2a2d" providerId="ADAL" clId="{1DC02916-B96B-4A1C-898B-2B470794A648}" dt="2019-01-17T23:28:30.212" v="1411" actId="208"/>
          <ac:cxnSpMkLst>
            <pc:docMk/>
            <pc:sldMk cId="3740122714" sldId="4510"/>
            <ac:cxnSpMk id="38" creationId="{8F186F8A-5EBC-4A10-A69F-45181CCA0707}"/>
          </ac:cxnSpMkLst>
        </pc:cxnChg>
      </pc:sldChg>
      <pc:sldChg chg="add">
        <pc:chgData name="Bob Ward" userId="6da7c2dd-8e2e-469f-a216-c384312e2a2d" providerId="ADAL" clId="{1DC02916-B96B-4A1C-898B-2B470794A648}" dt="2019-01-17T23:22:38.451" v="1306"/>
        <pc:sldMkLst>
          <pc:docMk/>
          <pc:sldMk cId="3044339129" sldId="4512"/>
        </pc:sldMkLst>
      </pc:sldChg>
      <pc:sldChg chg="addSp modSp add">
        <pc:chgData name="Bob Ward" userId="6da7c2dd-8e2e-469f-a216-c384312e2a2d" providerId="ADAL" clId="{1DC02916-B96B-4A1C-898B-2B470794A648}" dt="2019-01-17T23:24:39.304" v="1410" actId="208"/>
        <pc:sldMkLst>
          <pc:docMk/>
          <pc:sldMk cId="4023305083" sldId="4524"/>
        </pc:sldMkLst>
        <pc:spChg chg="mod">
          <ac:chgData name="Bob Ward" userId="6da7c2dd-8e2e-469f-a216-c384312e2a2d" providerId="ADAL" clId="{1DC02916-B96B-4A1C-898B-2B470794A648}" dt="2019-01-17T23:23:37.991" v="1401" actId="6549"/>
          <ac:spMkLst>
            <pc:docMk/>
            <pc:sldMk cId="4023305083" sldId="4524"/>
            <ac:spMk id="3" creationId="{0326F37C-242E-4D5C-9985-21ADC1F94314}"/>
          </ac:spMkLst>
        </pc:spChg>
        <pc:spChg chg="add mod ord">
          <ac:chgData name="Bob Ward" userId="6da7c2dd-8e2e-469f-a216-c384312e2a2d" providerId="ADAL" clId="{1DC02916-B96B-4A1C-898B-2B470794A648}" dt="2019-01-17T23:24:19.666" v="1407" actId="14100"/>
          <ac:spMkLst>
            <pc:docMk/>
            <pc:sldMk cId="4023305083" sldId="4524"/>
            <ac:spMk id="69" creationId="{071EA82D-AD81-49BA-8A09-941F7B0B6109}"/>
          </ac:spMkLst>
        </pc:spChg>
        <pc:spChg chg="mod">
          <ac:chgData name="Bob Ward" userId="6da7c2dd-8e2e-469f-a216-c384312e2a2d" providerId="ADAL" clId="{1DC02916-B96B-4A1C-898B-2B470794A648}" dt="2019-01-17T23:24:29.511" v="1409" actId="208"/>
          <ac:spMkLst>
            <pc:docMk/>
            <pc:sldMk cId="4023305083" sldId="4524"/>
            <ac:spMk id="117" creationId="{594C84C0-4293-DE4A-9D0E-EF66BF407F06}"/>
          </ac:spMkLst>
        </pc:spChg>
        <pc:spChg chg="mod">
          <ac:chgData name="Bob Ward" userId="6da7c2dd-8e2e-469f-a216-c384312e2a2d" providerId="ADAL" clId="{1DC02916-B96B-4A1C-898B-2B470794A648}" dt="2019-01-17T23:24:24.970" v="1408" actId="208"/>
          <ac:spMkLst>
            <pc:docMk/>
            <pc:sldMk cId="4023305083" sldId="4524"/>
            <ac:spMk id="118" creationId="{99434DB6-C53B-E847-979F-D41F8C6AE91B}"/>
          </ac:spMkLst>
        </pc:spChg>
        <pc:spChg chg="mod">
          <ac:chgData name="Bob Ward" userId="6da7c2dd-8e2e-469f-a216-c384312e2a2d" providerId="ADAL" clId="{1DC02916-B96B-4A1C-898B-2B470794A648}" dt="2019-01-17T23:24:39.304" v="1410" actId="208"/>
          <ac:spMkLst>
            <pc:docMk/>
            <pc:sldMk cId="4023305083" sldId="4524"/>
            <ac:spMk id="120" creationId="{8DAE9158-3CA9-5640-A4F5-80BC8E690763}"/>
          </ac:spMkLst>
        </pc:spChg>
      </pc:sldChg>
      <pc:sldChg chg="addSp delSp modSp add">
        <pc:chgData name="Bob Ward" userId="6da7c2dd-8e2e-469f-a216-c384312e2a2d" providerId="ADAL" clId="{1DC02916-B96B-4A1C-898B-2B470794A648}" dt="2019-01-17T23:41:45.039" v="1870" actId="1076"/>
        <pc:sldMkLst>
          <pc:docMk/>
          <pc:sldMk cId="462353666" sldId="4671"/>
        </pc:sldMkLst>
        <pc:spChg chg="del">
          <ac:chgData name="Bob Ward" userId="6da7c2dd-8e2e-469f-a216-c384312e2a2d" providerId="ADAL" clId="{1DC02916-B96B-4A1C-898B-2B470794A648}" dt="2019-01-17T23:41:25.786" v="1863" actId="931"/>
          <ac:spMkLst>
            <pc:docMk/>
            <pc:sldMk cId="462353666" sldId="4671"/>
            <ac:spMk id="2" creationId="{CBC186E3-5F1C-4215-834E-28BC0B943F58}"/>
          </ac:spMkLst>
        </pc:spChg>
        <pc:spChg chg="mod">
          <ac:chgData name="Bob Ward" userId="6da7c2dd-8e2e-469f-a216-c384312e2a2d" providerId="ADAL" clId="{1DC02916-B96B-4A1C-898B-2B470794A648}" dt="2019-01-17T22:51:45.329" v="873" actId="1076"/>
          <ac:spMkLst>
            <pc:docMk/>
            <pc:sldMk cId="462353666" sldId="4671"/>
            <ac:spMk id="3" creationId="{5F4F1939-8F07-470E-8893-CC6355A4463C}"/>
          </ac:spMkLst>
        </pc:spChg>
        <pc:spChg chg="mod">
          <ac:chgData name="Bob Ward" userId="6da7c2dd-8e2e-469f-a216-c384312e2a2d" providerId="ADAL" clId="{1DC02916-B96B-4A1C-898B-2B470794A648}" dt="2019-01-17T23:41:45.039" v="1870" actId="1076"/>
          <ac:spMkLst>
            <pc:docMk/>
            <pc:sldMk cId="462353666" sldId="4671"/>
            <ac:spMk id="4" creationId="{3FD460F1-8934-4D85-9E6B-F2F97B124D32}"/>
          </ac:spMkLst>
        </pc:spChg>
        <pc:picChg chg="add mod">
          <ac:chgData name="Bob Ward" userId="6da7c2dd-8e2e-469f-a216-c384312e2a2d" providerId="ADAL" clId="{1DC02916-B96B-4A1C-898B-2B470794A648}" dt="2019-01-17T23:41:34.286" v="1866" actId="1076"/>
          <ac:picMkLst>
            <pc:docMk/>
            <pc:sldMk cId="462353666" sldId="4671"/>
            <ac:picMk id="6" creationId="{4368A3B9-4C24-4C0E-AFEA-7DC2DCAEDBAF}"/>
          </ac:picMkLst>
        </pc:picChg>
      </pc:sldChg>
      <pc:sldChg chg="add del">
        <pc:chgData name="Bob Ward" userId="6da7c2dd-8e2e-469f-a216-c384312e2a2d" providerId="ADAL" clId="{1DC02916-B96B-4A1C-898B-2B470794A648}" dt="2019-01-17T22:43:59.506" v="133"/>
        <pc:sldMkLst>
          <pc:docMk/>
          <pc:sldMk cId="831882893" sldId="4671"/>
        </pc:sldMkLst>
      </pc:sldChg>
      <pc:sldChg chg="add del">
        <pc:chgData name="Bob Ward" userId="6da7c2dd-8e2e-469f-a216-c384312e2a2d" providerId="ADAL" clId="{1DC02916-B96B-4A1C-898B-2B470794A648}" dt="2019-01-17T22:45:02.603" v="137"/>
        <pc:sldMkLst>
          <pc:docMk/>
          <pc:sldMk cId="1670984002" sldId="4671"/>
        </pc:sldMkLst>
      </pc:sldChg>
      <pc:sldChg chg="add del">
        <pc:chgData name="Bob Ward" userId="6da7c2dd-8e2e-469f-a216-c384312e2a2d" providerId="ADAL" clId="{1DC02916-B96B-4A1C-898B-2B470794A648}" dt="2019-01-17T22:44:27.106" v="135"/>
        <pc:sldMkLst>
          <pc:docMk/>
          <pc:sldMk cId="3555373367" sldId="4671"/>
        </pc:sldMkLst>
      </pc:sldChg>
      <pc:sldChg chg="modSp add">
        <pc:chgData name="Bob Ward" userId="6da7c2dd-8e2e-469f-a216-c384312e2a2d" providerId="ADAL" clId="{1DC02916-B96B-4A1C-898B-2B470794A648}" dt="2019-01-17T22:53:18.720" v="922" actId="20577"/>
        <pc:sldMkLst>
          <pc:docMk/>
          <pc:sldMk cId="3986034393" sldId="4672"/>
        </pc:sldMkLst>
        <pc:spChg chg="mod">
          <ac:chgData name="Bob Ward" userId="6da7c2dd-8e2e-469f-a216-c384312e2a2d" providerId="ADAL" clId="{1DC02916-B96B-4A1C-898B-2B470794A648}" dt="2019-01-17T22:53:18.720" v="922" actId="20577"/>
          <ac:spMkLst>
            <pc:docMk/>
            <pc:sldMk cId="3986034393" sldId="4672"/>
            <ac:spMk id="2" creationId="{131DE104-D85B-43D4-AC99-58903696A798}"/>
          </ac:spMkLst>
        </pc:spChg>
      </pc:sldChg>
      <pc:sldChg chg="modSp add ord modNotesTx">
        <pc:chgData name="Bob Ward" userId="6da7c2dd-8e2e-469f-a216-c384312e2a2d" providerId="ADAL" clId="{1DC02916-B96B-4A1C-898B-2B470794A648}" dt="2019-01-17T23:29:59.637" v="1657" actId="20577"/>
        <pc:sldMkLst>
          <pc:docMk/>
          <pc:sldMk cId="4126442811" sldId="4673"/>
        </pc:sldMkLst>
        <pc:spChg chg="mod">
          <ac:chgData name="Bob Ward" userId="6da7c2dd-8e2e-469f-a216-c384312e2a2d" providerId="ADAL" clId="{1DC02916-B96B-4A1C-898B-2B470794A648}" dt="2019-01-17T22:55:05.797" v="1022" actId="20577"/>
          <ac:spMkLst>
            <pc:docMk/>
            <pc:sldMk cId="4126442811" sldId="4673"/>
            <ac:spMk id="2" creationId="{131DE104-D85B-43D4-AC99-58903696A798}"/>
          </ac:spMkLst>
        </pc:spChg>
      </pc:sldChg>
      <pc:sldChg chg="modSp add ord">
        <pc:chgData name="Bob Ward" userId="6da7c2dd-8e2e-469f-a216-c384312e2a2d" providerId="ADAL" clId="{1DC02916-B96B-4A1C-898B-2B470794A648}" dt="2019-01-17T22:57:37.829" v="1065" actId="20577"/>
        <pc:sldMkLst>
          <pc:docMk/>
          <pc:sldMk cId="1126219469" sldId="4674"/>
        </pc:sldMkLst>
        <pc:spChg chg="mod">
          <ac:chgData name="Bob Ward" userId="6da7c2dd-8e2e-469f-a216-c384312e2a2d" providerId="ADAL" clId="{1DC02916-B96B-4A1C-898B-2B470794A648}" dt="2019-01-17T22:57:37.829" v="1065" actId="20577"/>
          <ac:spMkLst>
            <pc:docMk/>
            <pc:sldMk cId="1126219469" sldId="4674"/>
            <ac:spMk id="2" creationId="{131DE104-D85B-43D4-AC99-58903696A798}"/>
          </ac:spMkLst>
        </pc:spChg>
      </pc:sldChg>
      <pc:sldChg chg="modSp add ord">
        <pc:chgData name="Bob Ward" userId="6da7c2dd-8e2e-469f-a216-c384312e2a2d" providerId="ADAL" clId="{1DC02916-B96B-4A1C-898B-2B470794A648}" dt="2019-01-17T22:58:15.348" v="1095" actId="20577"/>
        <pc:sldMkLst>
          <pc:docMk/>
          <pc:sldMk cId="1489928992" sldId="4675"/>
        </pc:sldMkLst>
        <pc:spChg chg="mod">
          <ac:chgData name="Bob Ward" userId="6da7c2dd-8e2e-469f-a216-c384312e2a2d" providerId="ADAL" clId="{1DC02916-B96B-4A1C-898B-2B470794A648}" dt="2019-01-17T22:58:15.348" v="1095" actId="20577"/>
          <ac:spMkLst>
            <pc:docMk/>
            <pc:sldMk cId="1489928992" sldId="4675"/>
            <ac:spMk id="2" creationId="{131DE104-D85B-43D4-AC99-58903696A798}"/>
          </ac:spMkLst>
        </pc:spChg>
      </pc:sldChg>
      <pc:sldChg chg="modSp add ord">
        <pc:chgData name="Bob Ward" userId="6da7c2dd-8e2e-469f-a216-c384312e2a2d" providerId="ADAL" clId="{1DC02916-B96B-4A1C-898B-2B470794A648}" dt="2019-01-17T22:58:32.571" v="1144" actId="20577"/>
        <pc:sldMkLst>
          <pc:docMk/>
          <pc:sldMk cId="2723179339" sldId="4676"/>
        </pc:sldMkLst>
        <pc:spChg chg="mod">
          <ac:chgData name="Bob Ward" userId="6da7c2dd-8e2e-469f-a216-c384312e2a2d" providerId="ADAL" clId="{1DC02916-B96B-4A1C-898B-2B470794A648}" dt="2019-01-17T22:58:32.571" v="1144" actId="20577"/>
          <ac:spMkLst>
            <pc:docMk/>
            <pc:sldMk cId="2723179339" sldId="4676"/>
            <ac:spMk id="2" creationId="{131DE104-D85B-43D4-AC99-58903696A798}"/>
          </ac:spMkLst>
        </pc:spChg>
      </pc:sldChg>
      <pc:sldChg chg="modSp add ord">
        <pc:chgData name="Bob Ward" userId="6da7c2dd-8e2e-469f-a216-c384312e2a2d" providerId="ADAL" clId="{1DC02916-B96B-4A1C-898B-2B470794A648}" dt="2019-01-17T22:59:37.029" v="1186" actId="20577"/>
        <pc:sldMkLst>
          <pc:docMk/>
          <pc:sldMk cId="3139904282" sldId="4677"/>
        </pc:sldMkLst>
        <pc:spChg chg="mod">
          <ac:chgData name="Bob Ward" userId="6da7c2dd-8e2e-469f-a216-c384312e2a2d" providerId="ADAL" clId="{1DC02916-B96B-4A1C-898B-2B470794A648}" dt="2019-01-17T22:59:37.029" v="1186" actId="20577"/>
          <ac:spMkLst>
            <pc:docMk/>
            <pc:sldMk cId="3139904282" sldId="4677"/>
            <ac:spMk id="2" creationId="{131DE104-D85B-43D4-AC99-58903696A798}"/>
          </ac:spMkLst>
        </pc:spChg>
      </pc:sldChg>
      <pc:sldChg chg="modSp add ord">
        <pc:chgData name="Bob Ward" userId="6da7c2dd-8e2e-469f-a216-c384312e2a2d" providerId="ADAL" clId="{1DC02916-B96B-4A1C-898B-2B470794A648}" dt="2019-01-17T23:00:23.171" v="1213" actId="20577"/>
        <pc:sldMkLst>
          <pc:docMk/>
          <pc:sldMk cId="2957100619" sldId="4678"/>
        </pc:sldMkLst>
        <pc:spChg chg="mod">
          <ac:chgData name="Bob Ward" userId="6da7c2dd-8e2e-469f-a216-c384312e2a2d" providerId="ADAL" clId="{1DC02916-B96B-4A1C-898B-2B470794A648}" dt="2019-01-17T23:00:23.171" v="1213" actId="20577"/>
          <ac:spMkLst>
            <pc:docMk/>
            <pc:sldMk cId="2957100619" sldId="4678"/>
            <ac:spMk id="2" creationId="{131DE104-D85B-43D4-AC99-58903696A798}"/>
          </ac:spMkLst>
        </pc:spChg>
      </pc:sldChg>
      <pc:sldChg chg="modSp add ord">
        <pc:chgData name="Bob Ward" userId="6da7c2dd-8e2e-469f-a216-c384312e2a2d" providerId="ADAL" clId="{1DC02916-B96B-4A1C-898B-2B470794A648}" dt="2019-01-17T23:04:52.580" v="1276" actId="20577"/>
        <pc:sldMkLst>
          <pc:docMk/>
          <pc:sldMk cId="1195019611" sldId="4679"/>
        </pc:sldMkLst>
        <pc:spChg chg="mod">
          <ac:chgData name="Bob Ward" userId="6da7c2dd-8e2e-469f-a216-c384312e2a2d" providerId="ADAL" clId="{1DC02916-B96B-4A1C-898B-2B470794A648}" dt="2019-01-17T23:04:52.580" v="1276" actId="20577"/>
          <ac:spMkLst>
            <pc:docMk/>
            <pc:sldMk cId="1195019611" sldId="4679"/>
            <ac:spMk id="2" creationId="{131DE104-D85B-43D4-AC99-58903696A798}"/>
          </ac:spMkLst>
        </pc:spChg>
      </pc:sldChg>
      <pc:sldChg chg="modSp add ord modNotesTx">
        <pc:chgData name="Bob Ward" userId="6da7c2dd-8e2e-469f-a216-c384312e2a2d" providerId="ADAL" clId="{1DC02916-B96B-4A1C-898B-2B470794A648}" dt="2019-01-17T23:30:26.430" v="1684" actId="6549"/>
        <pc:sldMkLst>
          <pc:docMk/>
          <pc:sldMk cId="737723831" sldId="4680"/>
        </pc:sldMkLst>
        <pc:spChg chg="mod">
          <ac:chgData name="Bob Ward" userId="6da7c2dd-8e2e-469f-a216-c384312e2a2d" providerId="ADAL" clId="{1DC02916-B96B-4A1C-898B-2B470794A648}" dt="2019-01-17T23:30:16.674" v="1674" actId="20577"/>
          <ac:spMkLst>
            <pc:docMk/>
            <pc:sldMk cId="737723831" sldId="4680"/>
            <ac:spMk id="3" creationId="{00000000-0000-0000-0000-000000000000}"/>
          </ac:spMkLst>
        </pc:spChg>
        <pc:spChg chg="mod">
          <ac:chgData name="Bob Ward" userId="6da7c2dd-8e2e-469f-a216-c384312e2a2d" providerId="ADAL" clId="{1DC02916-B96B-4A1C-898B-2B470794A648}" dt="2019-01-17T23:30:22.062" v="1683" actId="20577"/>
          <ac:spMkLst>
            <pc:docMk/>
            <pc:sldMk cId="737723831" sldId="4680"/>
            <ac:spMk id="4" creationId="{00000000-0000-0000-0000-000000000000}"/>
          </ac:spMkLst>
        </pc:spChg>
      </pc:sldChg>
      <pc:sldChg chg="modSp add ord">
        <pc:chgData name="Bob Ward" userId="6da7c2dd-8e2e-469f-a216-c384312e2a2d" providerId="ADAL" clId="{1DC02916-B96B-4A1C-898B-2B470794A648}" dt="2019-01-17T23:31:05.857" v="1782" actId="20577"/>
        <pc:sldMkLst>
          <pc:docMk/>
          <pc:sldMk cId="3844499360" sldId="4681"/>
        </pc:sldMkLst>
        <pc:spChg chg="mod">
          <ac:chgData name="Bob Ward" userId="6da7c2dd-8e2e-469f-a216-c384312e2a2d" providerId="ADAL" clId="{1DC02916-B96B-4A1C-898B-2B470794A648}" dt="2019-01-17T23:31:05.857" v="1782" actId="20577"/>
          <ac:spMkLst>
            <pc:docMk/>
            <pc:sldMk cId="3844499360" sldId="4681"/>
            <ac:spMk id="3" creationId="{00000000-0000-0000-0000-000000000000}"/>
          </ac:spMkLst>
        </pc:spChg>
      </pc:sldChg>
      <pc:sldChg chg="modSp add ord">
        <pc:chgData name="Bob Ward" userId="6da7c2dd-8e2e-469f-a216-c384312e2a2d" providerId="ADAL" clId="{1DC02916-B96B-4A1C-898B-2B470794A648}" dt="2019-01-17T23:31:46.335" v="1807" actId="20577"/>
        <pc:sldMkLst>
          <pc:docMk/>
          <pc:sldMk cId="1846894708" sldId="4682"/>
        </pc:sldMkLst>
        <pc:spChg chg="mod">
          <ac:chgData name="Bob Ward" userId="6da7c2dd-8e2e-469f-a216-c384312e2a2d" providerId="ADAL" clId="{1DC02916-B96B-4A1C-898B-2B470794A648}" dt="2019-01-17T23:31:43.998" v="1804" actId="20577"/>
          <ac:spMkLst>
            <pc:docMk/>
            <pc:sldMk cId="1846894708" sldId="4682"/>
            <ac:spMk id="3" creationId="{00000000-0000-0000-0000-000000000000}"/>
          </ac:spMkLst>
        </pc:spChg>
        <pc:spChg chg="mod">
          <ac:chgData name="Bob Ward" userId="6da7c2dd-8e2e-469f-a216-c384312e2a2d" providerId="ADAL" clId="{1DC02916-B96B-4A1C-898B-2B470794A648}" dt="2019-01-17T23:31:46.335" v="1807" actId="20577"/>
          <ac:spMkLst>
            <pc:docMk/>
            <pc:sldMk cId="1846894708" sldId="4682"/>
            <ac:spMk id="4" creationId="{00000000-0000-0000-0000-000000000000}"/>
          </ac:spMkLst>
        </pc:spChg>
      </pc:sldChg>
      <pc:sldChg chg="add del ord">
        <pc:chgData name="Bob Ward" userId="6da7c2dd-8e2e-469f-a216-c384312e2a2d" providerId="ADAL" clId="{1DC02916-B96B-4A1C-898B-2B470794A648}" dt="2019-01-17T23:31:14.711" v="1785" actId="2696"/>
        <pc:sldMkLst>
          <pc:docMk/>
          <pc:sldMk cId="3801569778" sldId="4682"/>
        </pc:sldMkLst>
      </pc:sldChg>
      <pc:sldChg chg="modSp add ord">
        <pc:chgData name="Bob Ward" userId="6da7c2dd-8e2e-469f-a216-c384312e2a2d" providerId="ADAL" clId="{1DC02916-B96B-4A1C-898B-2B470794A648}" dt="2019-01-17T23:32:04.204" v="1862" actId="20577"/>
        <pc:sldMkLst>
          <pc:docMk/>
          <pc:sldMk cId="3046267396" sldId="4683"/>
        </pc:sldMkLst>
        <pc:spChg chg="mod">
          <ac:chgData name="Bob Ward" userId="6da7c2dd-8e2e-469f-a216-c384312e2a2d" providerId="ADAL" clId="{1DC02916-B96B-4A1C-898B-2B470794A648}" dt="2019-01-17T23:32:04.204" v="1862" actId="20577"/>
          <ac:spMkLst>
            <pc:docMk/>
            <pc:sldMk cId="3046267396" sldId="4683"/>
            <ac:spMk id="3" creationId="{00000000-0000-0000-0000-000000000000}"/>
          </ac:spMkLst>
        </pc:spChg>
      </pc:sldChg>
    </pc:docChg>
  </pc:docChgLst>
  <pc:docChgLst>
    <pc:chgData name="Bob Ward" userId="6da7c2dd-8e2e-469f-a216-c384312e2a2d" providerId="ADAL" clId="{4A6957CE-BE70-4854-87C8-1BCB29356301}"/>
    <pc:docChg chg="custSel addSld delSld modSld sldOrd delMainMaster modSection">
      <pc:chgData name="Bob Ward" userId="6da7c2dd-8e2e-469f-a216-c384312e2a2d" providerId="ADAL" clId="{4A6957CE-BE70-4854-87C8-1BCB29356301}" dt="2018-11-12T14:13:00.687" v="151"/>
      <pc:docMkLst>
        <pc:docMk/>
      </pc:docMkLst>
      <pc:sldChg chg="del">
        <pc:chgData name="Bob Ward" userId="6da7c2dd-8e2e-469f-a216-c384312e2a2d" providerId="ADAL" clId="{4A6957CE-BE70-4854-87C8-1BCB29356301}" dt="2018-11-11T14:12:56.109" v="46" actId="2696"/>
        <pc:sldMkLst>
          <pc:docMk/>
          <pc:sldMk cId="1167667248" sldId="315"/>
        </pc:sldMkLst>
      </pc:sldChg>
      <pc:sldChg chg="del">
        <pc:chgData name="Bob Ward" userId="6da7c2dd-8e2e-469f-a216-c384312e2a2d" providerId="ADAL" clId="{4A6957CE-BE70-4854-87C8-1BCB29356301}" dt="2018-11-11T14:09:55.630" v="0" actId="2696"/>
        <pc:sldMkLst>
          <pc:docMk/>
          <pc:sldMk cId="1690938764" sldId="321"/>
        </pc:sldMkLst>
      </pc:sldChg>
      <pc:sldChg chg="del">
        <pc:chgData name="Bob Ward" userId="6da7c2dd-8e2e-469f-a216-c384312e2a2d" providerId="ADAL" clId="{4A6957CE-BE70-4854-87C8-1BCB29356301}" dt="2018-11-11T14:12:58.362" v="47" actId="2696"/>
        <pc:sldMkLst>
          <pc:docMk/>
          <pc:sldMk cId="3666506997" sldId="324"/>
        </pc:sldMkLst>
      </pc:sldChg>
      <pc:sldChg chg="addSp modSp">
        <pc:chgData name="Bob Ward" userId="6da7c2dd-8e2e-469f-a216-c384312e2a2d" providerId="ADAL" clId="{4A6957CE-BE70-4854-87C8-1BCB29356301}" dt="2018-11-12T13:55:53.522" v="137" actId="1076"/>
        <pc:sldMkLst>
          <pc:docMk/>
          <pc:sldMk cId="1869999325" sldId="1861"/>
        </pc:sldMkLst>
        <pc:spChg chg="add mod">
          <ac:chgData name="Bob Ward" userId="6da7c2dd-8e2e-469f-a216-c384312e2a2d" providerId="ADAL" clId="{4A6957CE-BE70-4854-87C8-1BCB29356301}" dt="2018-11-12T13:55:53.522" v="137" actId="1076"/>
          <ac:spMkLst>
            <pc:docMk/>
            <pc:sldMk cId="1869999325" sldId="1861"/>
            <ac:spMk id="2" creationId="{AF57CFD1-12DE-4287-8E0D-77F399553290}"/>
          </ac:spMkLst>
        </pc:spChg>
        <pc:spChg chg="mod">
          <ac:chgData name="Bob Ward" userId="6da7c2dd-8e2e-469f-a216-c384312e2a2d" providerId="ADAL" clId="{4A6957CE-BE70-4854-87C8-1BCB29356301}" dt="2018-11-11T14:10:08.413" v="36" actId="20577"/>
          <ac:spMkLst>
            <pc:docMk/>
            <pc:sldMk cId="1869999325" sldId="1861"/>
            <ac:spMk id="6" creationId="{ACBB8B40-F3D1-4331-B430-E127860A693D}"/>
          </ac:spMkLst>
        </pc:spChg>
        <pc:picChg chg="add mod">
          <ac:chgData name="Bob Ward" userId="6da7c2dd-8e2e-469f-a216-c384312e2a2d" providerId="ADAL" clId="{4A6957CE-BE70-4854-87C8-1BCB29356301}" dt="2018-11-11T14:11:10.572" v="40" actId="1076"/>
          <ac:picMkLst>
            <pc:docMk/>
            <pc:sldMk cId="1869999325" sldId="1861"/>
            <ac:picMk id="3" creationId="{ED5AAC40-7D58-4ECC-A011-D234AD62C3F7}"/>
          </ac:picMkLst>
        </pc:picChg>
      </pc:sldChg>
      <pc:sldChg chg="modTransition">
        <pc:chgData name="Bob Ward" userId="6da7c2dd-8e2e-469f-a216-c384312e2a2d" providerId="ADAL" clId="{4A6957CE-BE70-4854-87C8-1BCB29356301}" dt="2018-11-11T14:11:31.806" v="41"/>
        <pc:sldMkLst>
          <pc:docMk/>
          <pc:sldMk cId="445609033" sldId="4351"/>
        </pc:sldMkLst>
      </pc:sldChg>
      <pc:sldChg chg="ord">
        <pc:chgData name="Bob Ward" userId="6da7c2dd-8e2e-469f-a216-c384312e2a2d" providerId="ADAL" clId="{4A6957CE-BE70-4854-87C8-1BCB29356301}" dt="2018-11-12T13:56:00.786" v="138"/>
        <pc:sldMkLst>
          <pc:docMk/>
          <pc:sldMk cId="3766069067" sldId="4360"/>
        </pc:sldMkLst>
      </pc:sldChg>
      <pc:sldChg chg="delSp modSp">
        <pc:chgData name="Bob Ward" userId="6da7c2dd-8e2e-469f-a216-c384312e2a2d" providerId="ADAL" clId="{4A6957CE-BE70-4854-87C8-1BCB29356301}" dt="2018-11-11T14:13:30.246" v="66" actId="1076"/>
        <pc:sldMkLst>
          <pc:docMk/>
          <pc:sldMk cId="276576014" sldId="4367"/>
        </pc:sldMkLst>
        <pc:spChg chg="mod">
          <ac:chgData name="Bob Ward" userId="6da7c2dd-8e2e-469f-a216-c384312e2a2d" providerId="ADAL" clId="{4A6957CE-BE70-4854-87C8-1BCB29356301}" dt="2018-11-11T14:13:18.250" v="64" actId="1076"/>
          <ac:spMkLst>
            <pc:docMk/>
            <pc:sldMk cId="276576014" sldId="4367"/>
            <ac:spMk id="3" creationId="{C0749521-6EDD-4067-B1EC-0DEDEB339E91}"/>
          </ac:spMkLst>
        </pc:spChg>
        <pc:spChg chg="del">
          <ac:chgData name="Bob Ward" userId="6da7c2dd-8e2e-469f-a216-c384312e2a2d" providerId="ADAL" clId="{4A6957CE-BE70-4854-87C8-1BCB29356301}" dt="2018-11-11T14:12:53.655" v="45" actId="478"/>
          <ac:spMkLst>
            <pc:docMk/>
            <pc:sldMk cId="276576014" sldId="4367"/>
            <ac:spMk id="5" creationId="{BCA91216-E90D-424E-84D6-905B2F6C5CA0}"/>
          </ac:spMkLst>
        </pc:spChg>
        <pc:spChg chg="del">
          <ac:chgData name="Bob Ward" userId="6da7c2dd-8e2e-469f-a216-c384312e2a2d" providerId="ADAL" clId="{4A6957CE-BE70-4854-87C8-1BCB29356301}" dt="2018-11-11T14:12:53.655" v="45" actId="478"/>
          <ac:spMkLst>
            <pc:docMk/>
            <pc:sldMk cId="276576014" sldId="4367"/>
            <ac:spMk id="6" creationId="{849F8057-236A-4A49-9642-6F059030EA39}"/>
          </ac:spMkLst>
        </pc:spChg>
        <pc:spChg chg="mod">
          <ac:chgData name="Bob Ward" userId="6da7c2dd-8e2e-469f-a216-c384312e2a2d" providerId="ADAL" clId="{4A6957CE-BE70-4854-87C8-1BCB29356301}" dt="2018-11-11T14:13:18.250" v="64" actId="1076"/>
          <ac:spMkLst>
            <pc:docMk/>
            <pc:sldMk cId="276576014" sldId="4367"/>
            <ac:spMk id="7" creationId="{DB971EA3-9242-4CD2-860D-91D53C7F33FC}"/>
          </ac:spMkLst>
        </pc:spChg>
        <pc:spChg chg="mod">
          <ac:chgData name="Bob Ward" userId="6da7c2dd-8e2e-469f-a216-c384312e2a2d" providerId="ADAL" clId="{4A6957CE-BE70-4854-87C8-1BCB29356301}" dt="2018-11-11T14:13:22.925" v="65" actId="14100"/>
          <ac:spMkLst>
            <pc:docMk/>
            <pc:sldMk cId="276576014" sldId="4367"/>
            <ac:spMk id="9" creationId="{3141DD79-26B4-4ABA-8383-735F107CD87A}"/>
          </ac:spMkLst>
        </pc:spChg>
        <pc:picChg chg="mod">
          <ac:chgData name="Bob Ward" userId="6da7c2dd-8e2e-469f-a216-c384312e2a2d" providerId="ADAL" clId="{4A6957CE-BE70-4854-87C8-1BCB29356301}" dt="2018-11-11T14:13:30.246" v="66" actId="1076"/>
          <ac:picMkLst>
            <pc:docMk/>
            <pc:sldMk cId="276576014" sldId="4367"/>
            <ac:picMk id="8" creationId="{B882A5E8-58C3-46F4-ACAE-7A9B03E459B6}"/>
          </ac:picMkLst>
        </pc:picChg>
      </pc:sldChg>
      <pc:sldChg chg="modSp modTransition">
        <pc:chgData name="Bob Ward" userId="6da7c2dd-8e2e-469f-a216-c384312e2a2d" providerId="ADAL" clId="{4A6957CE-BE70-4854-87C8-1BCB29356301}" dt="2018-11-12T14:13:00.687" v="151"/>
        <pc:sldMkLst>
          <pc:docMk/>
          <pc:sldMk cId="4134612233" sldId="4375"/>
        </pc:sldMkLst>
        <pc:spChg chg="mod">
          <ac:chgData name="Bob Ward" userId="6da7c2dd-8e2e-469f-a216-c384312e2a2d" providerId="ADAL" clId="{4A6957CE-BE70-4854-87C8-1BCB29356301}" dt="2018-11-11T14:12:14.009" v="42" actId="113"/>
          <ac:spMkLst>
            <pc:docMk/>
            <pc:sldMk cId="4134612233" sldId="4375"/>
            <ac:spMk id="6" creationId="{00000000-0000-0000-0000-000000000000}"/>
          </ac:spMkLst>
        </pc:spChg>
      </pc:sldChg>
      <pc:sldChg chg="del modTransition">
        <pc:chgData name="Bob Ward" userId="6da7c2dd-8e2e-469f-a216-c384312e2a2d" providerId="ADAL" clId="{4A6957CE-BE70-4854-87C8-1BCB29356301}" dt="2018-11-12T14:12:16.560" v="143" actId="2696"/>
        <pc:sldMkLst>
          <pc:docMk/>
          <pc:sldMk cId="198936585" sldId="4380"/>
        </pc:sldMkLst>
      </pc:sldChg>
      <pc:sldChg chg="modSp add modAnim">
        <pc:chgData name="Bob Ward" userId="6da7c2dd-8e2e-469f-a216-c384312e2a2d" providerId="ADAL" clId="{4A6957CE-BE70-4854-87C8-1BCB29356301}" dt="2018-11-12T14:12:38.708" v="150"/>
        <pc:sldMkLst>
          <pc:docMk/>
          <pc:sldMk cId="2849558357" sldId="4670"/>
        </pc:sldMkLst>
        <pc:spChg chg="mod">
          <ac:chgData name="Bob Ward" userId="6da7c2dd-8e2e-469f-a216-c384312e2a2d" providerId="ADAL" clId="{4A6957CE-BE70-4854-87C8-1BCB29356301}" dt="2018-11-12T14:12:35.079" v="149" actId="113"/>
          <ac:spMkLst>
            <pc:docMk/>
            <pc:sldMk cId="2849558357" sldId="4670"/>
            <ac:spMk id="6" creationId="{00000000-0000-0000-0000-000000000000}"/>
          </ac:spMkLst>
        </pc:spChg>
      </pc:sldChg>
      <pc:sldMasterChg chg="del delSldLayout">
        <pc:chgData name="Bob Ward" userId="6da7c2dd-8e2e-469f-a216-c384312e2a2d" providerId="ADAL" clId="{4A6957CE-BE70-4854-87C8-1BCB29356301}" dt="2018-11-11T14:12:58.411" v="63" actId="2696"/>
        <pc:sldMasterMkLst>
          <pc:docMk/>
          <pc:sldMasterMk cId="2150920890" sldId="2147484729"/>
        </pc:sldMasterMkLst>
        <pc:sldLayoutChg chg="del">
          <pc:chgData name="Bob Ward" userId="6da7c2dd-8e2e-469f-a216-c384312e2a2d" providerId="ADAL" clId="{4A6957CE-BE70-4854-87C8-1BCB29356301}" dt="2018-11-11T14:12:58.365" v="48" actId="2696"/>
          <pc:sldLayoutMkLst>
            <pc:docMk/>
            <pc:sldMasterMk cId="2150920890" sldId="2147484729"/>
            <pc:sldLayoutMk cId="2513192858" sldId="2147484730"/>
          </pc:sldLayoutMkLst>
        </pc:sldLayoutChg>
        <pc:sldLayoutChg chg="del">
          <pc:chgData name="Bob Ward" userId="6da7c2dd-8e2e-469f-a216-c384312e2a2d" providerId="ADAL" clId="{4A6957CE-BE70-4854-87C8-1BCB29356301}" dt="2018-11-11T14:12:58.368" v="49" actId="2696"/>
          <pc:sldLayoutMkLst>
            <pc:docMk/>
            <pc:sldMasterMk cId="2150920890" sldId="2147484729"/>
            <pc:sldLayoutMk cId="1877320617" sldId="2147484731"/>
          </pc:sldLayoutMkLst>
        </pc:sldLayoutChg>
        <pc:sldLayoutChg chg="del">
          <pc:chgData name="Bob Ward" userId="6da7c2dd-8e2e-469f-a216-c384312e2a2d" providerId="ADAL" clId="{4A6957CE-BE70-4854-87C8-1BCB29356301}" dt="2018-11-11T14:12:58.372" v="50" actId="2696"/>
          <pc:sldLayoutMkLst>
            <pc:docMk/>
            <pc:sldMasterMk cId="2150920890" sldId="2147484729"/>
            <pc:sldLayoutMk cId="2343758983" sldId="2147484732"/>
          </pc:sldLayoutMkLst>
        </pc:sldLayoutChg>
        <pc:sldLayoutChg chg="del">
          <pc:chgData name="Bob Ward" userId="6da7c2dd-8e2e-469f-a216-c384312e2a2d" providerId="ADAL" clId="{4A6957CE-BE70-4854-87C8-1BCB29356301}" dt="2018-11-11T14:12:58.373" v="51" actId="2696"/>
          <pc:sldLayoutMkLst>
            <pc:docMk/>
            <pc:sldMasterMk cId="2150920890" sldId="2147484729"/>
            <pc:sldLayoutMk cId="1834650513" sldId="2147484733"/>
          </pc:sldLayoutMkLst>
        </pc:sldLayoutChg>
        <pc:sldLayoutChg chg="del">
          <pc:chgData name="Bob Ward" userId="6da7c2dd-8e2e-469f-a216-c384312e2a2d" providerId="ADAL" clId="{4A6957CE-BE70-4854-87C8-1BCB29356301}" dt="2018-11-11T14:12:58.376" v="52" actId="2696"/>
          <pc:sldLayoutMkLst>
            <pc:docMk/>
            <pc:sldMasterMk cId="2150920890" sldId="2147484729"/>
            <pc:sldLayoutMk cId="3653261629" sldId="2147484734"/>
          </pc:sldLayoutMkLst>
        </pc:sldLayoutChg>
        <pc:sldLayoutChg chg="del">
          <pc:chgData name="Bob Ward" userId="6da7c2dd-8e2e-469f-a216-c384312e2a2d" providerId="ADAL" clId="{4A6957CE-BE70-4854-87C8-1BCB29356301}" dt="2018-11-11T14:12:58.379" v="53" actId="2696"/>
          <pc:sldLayoutMkLst>
            <pc:docMk/>
            <pc:sldMasterMk cId="2150920890" sldId="2147484729"/>
            <pc:sldLayoutMk cId="3227250680" sldId="2147484735"/>
          </pc:sldLayoutMkLst>
        </pc:sldLayoutChg>
        <pc:sldLayoutChg chg="del">
          <pc:chgData name="Bob Ward" userId="6da7c2dd-8e2e-469f-a216-c384312e2a2d" providerId="ADAL" clId="{4A6957CE-BE70-4854-87C8-1BCB29356301}" dt="2018-11-11T14:12:58.381" v="54" actId="2696"/>
          <pc:sldLayoutMkLst>
            <pc:docMk/>
            <pc:sldMasterMk cId="2150920890" sldId="2147484729"/>
            <pc:sldLayoutMk cId="2064895503" sldId="2147484736"/>
          </pc:sldLayoutMkLst>
        </pc:sldLayoutChg>
        <pc:sldLayoutChg chg="del">
          <pc:chgData name="Bob Ward" userId="6da7c2dd-8e2e-469f-a216-c384312e2a2d" providerId="ADAL" clId="{4A6957CE-BE70-4854-87C8-1BCB29356301}" dt="2018-11-11T14:12:58.384" v="55" actId="2696"/>
          <pc:sldLayoutMkLst>
            <pc:docMk/>
            <pc:sldMasterMk cId="2150920890" sldId="2147484729"/>
            <pc:sldLayoutMk cId="3740811278" sldId="2147484737"/>
          </pc:sldLayoutMkLst>
        </pc:sldLayoutChg>
        <pc:sldLayoutChg chg="del">
          <pc:chgData name="Bob Ward" userId="6da7c2dd-8e2e-469f-a216-c384312e2a2d" providerId="ADAL" clId="{4A6957CE-BE70-4854-87C8-1BCB29356301}" dt="2018-11-11T14:12:58.388" v="56" actId="2696"/>
          <pc:sldLayoutMkLst>
            <pc:docMk/>
            <pc:sldMasterMk cId="2150920890" sldId="2147484729"/>
            <pc:sldLayoutMk cId="1864187502" sldId="2147484738"/>
          </pc:sldLayoutMkLst>
        </pc:sldLayoutChg>
        <pc:sldLayoutChg chg="del">
          <pc:chgData name="Bob Ward" userId="6da7c2dd-8e2e-469f-a216-c384312e2a2d" providerId="ADAL" clId="{4A6957CE-BE70-4854-87C8-1BCB29356301}" dt="2018-11-11T14:12:58.390" v="57" actId="2696"/>
          <pc:sldLayoutMkLst>
            <pc:docMk/>
            <pc:sldMasterMk cId="2150920890" sldId="2147484729"/>
            <pc:sldLayoutMk cId="1637440357" sldId="2147484739"/>
          </pc:sldLayoutMkLst>
        </pc:sldLayoutChg>
        <pc:sldLayoutChg chg="del">
          <pc:chgData name="Bob Ward" userId="6da7c2dd-8e2e-469f-a216-c384312e2a2d" providerId="ADAL" clId="{4A6957CE-BE70-4854-87C8-1BCB29356301}" dt="2018-11-11T14:12:58.392" v="58" actId="2696"/>
          <pc:sldLayoutMkLst>
            <pc:docMk/>
            <pc:sldMasterMk cId="2150920890" sldId="2147484729"/>
            <pc:sldLayoutMk cId="1406901259" sldId="2147484740"/>
          </pc:sldLayoutMkLst>
        </pc:sldLayoutChg>
        <pc:sldLayoutChg chg="del">
          <pc:chgData name="Bob Ward" userId="6da7c2dd-8e2e-469f-a216-c384312e2a2d" providerId="ADAL" clId="{4A6957CE-BE70-4854-87C8-1BCB29356301}" dt="2018-11-11T14:12:58.394" v="59" actId="2696"/>
          <pc:sldLayoutMkLst>
            <pc:docMk/>
            <pc:sldMasterMk cId="2150920890" sldId="2147484729"/>
            <pc:sldLayoutMk cId="3321501675" sldId="2147484741"/>
          </pc:sldLayoutMkLst>
        </pc:sldLayoutChg>
        <pc:sldLayoutChg chg="del">
          <pc:chgData name="Bob Ward" userId="6da7c2dd-8e2e-469f-a216-c384312e2a2d" providerId="ADAL" clId="{4A6957CE-BE70-4854-87C8-1BCB29356301}" dt="2018-11-11T14:12:58.398" v="60" actId="2696"/>
          <pc:sldLayoutMkLst>
            <pc:docMk/>
            <pc:sldMasterMk cId="2150920890" sldId="2147484729"/>
            <pc:sldLayoutMk cId="4120117284" sldId="2147484742"/>
          </pc:sldLayoutMkLst>
        </pc:sldLayoutChg>
        <pc:sldLayoutChg chg="del">
          <pc:chgData name="Bob Ward" userId="6da7c2dd-8e2e-469f-a216-c384312e2a2d" providerId="ADAL" clId="{4A6957CE-BE70-4854-87C8-1BCB29356301}" dt="2018-11-11T14:12:58.402" v="61" actId="2696"/>
          <pc:sldLayoutMkLst>
            <pc:docMk/>
            <pc:sldMasterMk cId="2150920890" sldId="2147484729"/>
            <pc:sldLayoutMk cId="848861870" sldId="2147484743"/>
          </pc:sldLayoutMkLst>
        </pc:sldLayoutChg>
        <pc:sldLayoutChg chg="del">
          <pc:chgData name="Bob Ward" userId="6da7c2dd-8e2e-469f-a216-c384312e2a2d" providerId="ADAL" clId="{4A6957CE-BE70-4854-87C8-1BCB29356301}" dt="2018-11-11T14:12:58.408" v="62" actId="2696"/>
          <pc:sldLayoutMkLst>
            <pc:docMk/>
            <pc:sldMasterMk cId="2150920890" sldId="2147484729"/>
            <pc:sldLayoutMk cId="2603942188" sldId="2147484744"/>
          </pc:sldLayoutMkLst>
        </pc:sldLayoutChg>
      </pc:sldMasterChg>
    </pc:docChg>
  </pc:docChgLst>
  <pc:docChgLst>
    <pc:chgData name="Bob Ward" userId="6da7c2dd-8e2e-469f-a216-c384312e2a2d" providerId="ADAL" clId="{FBE8B008-2EB3-425E-BFC2-BF50521ECA05}"/>
    <pc:docChg chg="modSld">
      <pc:chgData name="Bob Ward" userId="6da7c2dd-8e2e-469f-a216-c384312e2a2d" providerId="ADAL" clId="{FBE8B008-2EB3-425E-BFC2-BF50521ECA05}" dt="2018-09-24T14:55:45.804" v="13" actId="20577"/>
      <pc:docMkLst>
        <pc:docMk/>
      </pc:docMkLst>
      <pc:sldChg chg="modNotesTx">
        <pc:chgData name="Bob Ward" userId="6da7c2dd-8e2e-469f-a216-c384312e2a2d" providerId="ADAL" clId="{FBE8B008-2EB3-425E-BFC2-BF50521ECA05}" dt="2018-09-24T14:55:45.804" v="13" actId="20577"/>
        <pc:sldMkLst>
          <pc:docMk/>
          <pc:sldMk cId="3360446397" sldId="4369"/>
        </pc:sldMkLst>
      </pc:sldChg>
    </pc:docChg>
  </pc:docChgLst>
  <pc:docChgLst>
    <pc:chgData name="Bob Ward" userId="6da7c2dd-8e2e-469f-a216-c384312e2a2d" providerId="ADAL" clId="{CF9A90AB-B499-4FDE-A924-DF9BEF63B8DF}"/>
    <pc:docChg chg="undo custSel addSld delSld modSld sldOrd">
      <pc:chgData name="Bob Ward" userId="6da7c2dd-8e2e-469f-a216-c384312e2a2d" providerId="ADAL" clId="{CF9A90AB-B499-4FDE-A924-DF9BEF63B8DF}" dt="2019-01-03T14:31:56.614" v="278"/>
      <pc:docMkLst>
        <pc:docMk/>
      </pc:docMkLst>
      <pc:sldChg chg="addSp delSp modSp modTransition">
        <pc:chgData name="Bob Ward" userId="6da7c2dd-8e2e-469f-a216-c384312e2a2d" providerId="ADAL" clId="{CF9A90AB-B499-4FDE-A924-DF9BEF63B8DF}" dt="2018-12-06T21:37:21.243" v="276" actId="1076"/>
        <pc:sldMkLst>
          <pc:docMk/>
          <pc:sldMk cId="1869999325" sldId="1861"/>
        </pc:sldMkLst>
        <pc:spChg chg="add mod">
          <ac:chgData name="Bob Ward" userId="6da7c2dd-8e2e-469f-a216-c384312e2a2d" providerId="ADAL" clId="{CF9A90AB-B499-4FDE-A924-DF9BEF63B8DF}" dt="2018-12-06T21:37:21.243" v="276" actId="1076"/>
          <ac:spMkLst>
            <pc:docMk/>
            <pc:sldMk cId="1869999325" sldId="1861"/>
            <ac:spMk id="3" creationId="{2E64FF85-A4F0-446F-8EFE-A2BE02881491}"/>
          </ac:spMkLst>
        </pc:spChg>
        <pc:picChg chg="del">
          <ac:chgData name="Bob Ward" userId="6da7c2dd-8e2e-469f-a216-c384312e2a2d" providerId="ADAL" clId="{CF9A90AB-B499-4FDE-A924-DF9BEF63B8DF}" dt="2018-11-27T16:55:50.748" v="0" actId="478"/>
          <ac:picMkLst>
            <pc:docMk/>
            <pc:sldMk cId="1869999325" sldId="1861"/>
            <ac:picMk id="3" creationId="{ED5AAC40-7D58-4ECC-A011-D234AD62C3F7}"/>
          </ac:picMkLst>
        </pc:picChg>
      </pc:sldChg>
      <pc:sldChg chg="modSp modTransition modNotesTx">
        <pc:chgData name="Bob Ward" userId="6da7c2dd-8e2e-469f-a216-c384312e2a2d" providerId="ADAL" clId="{CF9A90AB-B499-4FDE-A924-DF9BEF63B8DF}" dt="2019-01-03T14:31:46.924" v="277"/>
        <pc:sldMkLst>
          <pc:docMk/>
          <pc:sldMk cId="445609033" sldId="4351"/>
        </pc:sldMkLst>
        <pc:spChg chg="mod">
          <ac:chgData name="Bob Ward" userId="6da7c2dd-8e2e-469f-a216-c384312e2a2d" providerId="ADAL" clId="{CF9A90AB-B499-4FDE-A924-DF9BEF63B8DF}" dt="2018-11-29T01:43:42.756" v="107" actId="20577"/>
          <ac:spMkLst>
            <pc:docMk/>
            <pc:sldMk cId="445609033" sldId="4351"/>
            <ac:spMk id="4" creationId="{19845D98-2CE9-45E6-9AA5-7DA5B4AF1C6D}"/>
          </ac:spMkLst>
        </pc:spChg>
      </pc:sldChg>
      <pc:sldChg chg="modSp modTransition">
        <pc:chgData name="Bob Ward" userId="6da7c2dd-8e2e-469f-a216-c384312e2a2d" providerId="ADAL" clId="{CF9A90AB-B499-4FDE-A924-DF9BEF63B8DF}" dt="2019-01-03T14:31:56.614" v="278"/>
        <pc:sldMkLst>
          <pc:docMk/>
          <pc:sldMk cId="3580746693" sldId="4357"/>
        </pc:sldMkLst>
        <pc:spChg chg="mod">
          <ac:chgData name="Bob Ward" userId="6da7c2dd-8e2e-469f-a216-c384312e2a2d" providerId="ADAL" clId="{CF9A90AB-B499-4FDE-A924-DF9BEF63B8DF}" dt="2018-11-29T01:44:06.052" v="187" actId="20577"/>
          <ac:spMkLst>
            <pc:docMk/>
            <pc:sldMk cId="3580746693" sldId="4357"/>
            <ac:spMk id="4" creationId="{00000000-0000-0000-0000-000000000000}"/>
          </ac:spMkLst>
        </pc:spChg>
      </pc:sldChg>
      <pc:sldChg chg="addSp delSp modSp ord">
        <pc:chgData name="Bob Ward" userId="6da7c2dd-8e2e-469f-a216-c384312e2a2d" providerId="ADAL" clId="{CF9A90AB-B499-4FDE-A924-DF9BEF63B8DF}" dt="2018-12-06T21:10:18.309" v="229"/>
        <pc:sldMkLst>
          <pc:docMk/>
          <pc:sldMk cId="3721142759" sldId="4359"/>
        </pc:sldMkLst>
        <pc:spChg chg="add mod">
          <ac:chgData name="Bob Ward" userId="6da7c2dd-8e2e-469f-a216-c384312e2a2d" providerId="ADAL" clId="{CF9A90AB-B499-4FDE-A924-DF9BEF63B8DF}" dt="2018-12-06T21:10:11.293" v="228" actId="11529"/>
          <ac:spMkLst>
            <pc:docMk/>
            <pc:sldMk cId="3721142759" sldId="4359"/>
            <ac:spMk id="6" creationId="{A23D6328-E77C-45FB-A4D9-078BEA2F5558}"/>
          </ac:spMkLst>
        </pc:spChg>
        <pc:spChg chg="add">
          <ac:chgData name="Bob Ward" userId="6da7c2dd-8e2e-469f-a216-c384312e2a2d" providerId="ADAL" clId="{CF9A90AB-B499-4FDE-A924-DF9BEF63B8DF}" dt="2018-12-06T21:10:18.309" v="229"/>
          <ac:spMkLst>
            <pc:docMk/>
            <pc:sldMk cId="3721142759" sldId="4359"/>
            <ac:spMk id="8" creationId="{C626E821-554F-41E9-859E-8E058436B065}"/>
          </ac:spMkLst>
        </pc:spChg>
        <pc:graphicFrameChg chg="add del mod">
          <ac:chgData name="Bob Ward" userId="6da7c2dd-8e2e-469f-a216-c384312e2a2d" providerId="ADAL" clId="{CF9A90AB-B499-4FDE-A924-DF9BEF63B8DF}" dt="2018-12-06T21:09:59.137" v="227" actId="1032"/>
          <ac:graphicFrameMkLst>
            <pc:docMk/>
            <pc:sldMk cId="3721142759" sldId="4359"/>
            <ac:graphicFrameMk id="5" creationId="{068F0089-8922-4F8F-A958-3D4E99B76F76}"/>
          </ac:graphicFrameMkLst>
        </pc:graphicFrameChg>
      </pc:sldChg>
      <pc:sldChg chg="modSp modAnim">
        <pc:chgData name="Bob Ward" userId="6da7c2dd-8e2e-469f-a216-c384312e2a2d" providerId="ADAL" clId="{CF9A90AB-B499-4FDE-A924-DF9BEF63B8DF}" dt="2018-11-27T17:01:30.240" v="69"/>
        <pc:sldMkLst>
          <pc:docMk/>
          <pc:sldMk cId="3454480862" sldId="4361"/>
        </pc:sldMkLst>
        <pc:spChg chg="mod">
          <ac:chgData name="Bob Ward" userId="6da7c2dd-8e2e-469f-a216-c384312e2a2d" providerId="ADAL" clId="{CF9A90AB-B499-4FDE-A924-DF9BEF63B8DF}" dt="2018-11-27T16:56:19.525" v="37" actId="20577"/>
          <ac:spMkLst>
            <pc:docMk/>
            <pc:sldMk cId="3454480862" sldId="4361"/>
            <ac:spMk id="2" creationId="{D0E37A8B-817C-4BAF-97EA-57F6E0E697E8}"/>
          </ac:spMkLst>
        </pc:spChg>
        <pc:spChg chg="mod">
          <ac:chgData name="Bob Ward" userId="6da7c2dd-8e2e-469f-a216-c384312e2a2d" providerId="ADAL" clId="{CF9A90AB-B499-4FDE-A924-DF9BEF63B8DF}" dt="2018-11-27T17:00:47.554" v="68" actId="20577"/>
          <ac:spMkLst>
            <pc:docMk/>
            <pc:sldMk cId="3454480862" sldId="4361"/>
            <ac:spMk id="3" creationId="{7B2A7C7E-7B3C-4E4F-9853-16303F557B12}"/>
          </ac:spMkLst>
        </pc:spChg>
      </pc:sldChg>
      <pc:sldChg chg="modTransition">
        <pc:chgData name="Bob Ward" userId="6da7c2dd-8e2e-469f-a216-c384312e2a2d" providerId="ADAL" clId="{CF9A90AB-B499-4FDE-A924-DF9BEF63B8DF}" dt="2018-12-05T23:57:09.985" v="220"/>
        <pc:sldMkLst>
          <pc:docMk/>
          <pc:sldMk cId="2497121907" sldId="4363"/>
        </pc:sldMkLst>
      </pc:sldChg>
      <pc:sldChg chg="addSp">
        <pc:chgData name="Bob Ward" userId="6da7c2dd-8e2e-469f-a216-c384312e2a2d" providerId="ADAL" clId="{CF9A90AB-B499-4FDE-A924-DF9BEF63B8DF}" dt="2018-12-06T00:01:40.765" v="223"/>
        <pc:sldMkLst>
          <pc:docMk/>
          <pc:sldMk cId="276576014" sldId="4367"/>
        </pc:sldMkLst>
        <pc:spChg chg="add">
          <ac:chgData name="Bob Ward" userId="6da7c2dd-8e2e-469f-a216-c384312e2a2d" providerId="ADAL" clId="{CF9A90AB-B499-4FDE-A924-DF9BEF63B8DF}" dt="2018-12-06T00:01:40.765" v="223"/>
          <ac:spMkLst>
            <pc:docMk/>
            <pc:sldMk cId="276576014" sldId="4367"/>
            <ac:spMk id="10" creationId="{3F0FF318-DC7F-48E5-A671-424D48FC4818}"/>
          </ac:spMkLst>
        </pc:spChg>
      </pc:sldChg>
      <pc:sldChg chg="modTransition">
        <pc:chgData name="Bob Ward" userId="6da7c2dd-8e2e-469f-a216-c384312e2a2d" providerId="ADAL" clId="{CF9A90AB-B499-4FDE-A924-DF9BEF63B8DF}" dt="2018-12-06T00:03:55.845" v="225"/>
        <pc:sldMkLst>
          <pc:docMk/>
          <pc:sldMk cId="1236760568" sldId="4669"/>
        </pc:sldMkLst>
      </pc:sldChg>
      <pc:sldChg chg="modSp">
        <pc:chgData name="Bob Ward" userId="6da7c2dd-8e2e-469f-a216-c384312e2a2d" providerId="ADAL" clId="{CF9A90AB-B499-4FDE-A924-DF9BEF63B8DF}" dt="2018-12-06T00:00:05.182" v="221" actId="2711"/>
        <pc:sldMkLst>
          <pc:docMk/>
          <pc:sldMk cId="2849558357" sldId="4670"/>
        </pc:sldMkLst>
        <pc:spChg chg="mod">
          <ac:chgData name="Bob Ward" userId="6da7c2dd-8e2e-469f-a216-c384312e2a2d" providerId="ADAL" clId="{CF9A90AB-B499-4FDE-A924-DF9BEF63B8DF}" dt="2018-12-06T00:00:05.182" v="221" actId="2711"/>
          <ac:spMkLst>
            <pc:docMk/>
            <pc:sldMk cId="2849558357" sldId="4670"/>
            <ac:spMk id="6" creationId="{00000000-0000-0000-0000-000000000000}"/>
          </ac:spMkLst>
        </pc:spChg>
      </pc:sldChg>
      <pc:sldChg chg="add del ord">
        <pc:chgData name="Bob Ward" userId="6da7c2dd-8e2e-469f-a216-c384312e2a2d" providerId="ADAL" clId="{CF9A90AB-B499-4FDE-A924-DF9BEF63B8DF}" dt="2018-11-29T01:43:20.044" v="73"/>
        <pc:sldMkLst>
          <pc:docMk/>
          <pc:sldMk cId="793228388" sldId="467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2.xml.rels><?xml version="1.0" encoding="UTF-8" standalone="yes"?>
<Relationships xmlns="http://schemas.openxmlformats.org/package/2006/relationships"><Relationship Id="rId1" Type="http://schemas.openxmlformats.org/officeDocument/2006/relationships/hyperlink" Target="https://docs.microsoft.com/en-us/sql/linux/sql-server-linux-setup-machine-learning?view=sqlallproducts-allversions#install-all" TargetMode="External"/></Relationships>
</file>

<file path=ppt/diagrams/_rels/data17.xml.rels><?xml version="1.0" encoding="UTF-8" standalone="yes"?>
<Relationships xmlns="http://schemas.openxmlformats.org/package/2006/relationships"><Relationship Id="rId1" Type="http://schemas.openxmlformats.org/officeDocument/2006/relationships/hyperlink" Target="https://github.com/Microsoft/mssql-docker/tree/master/linux/preview/examples/mssql-agent-fts-ha-tools"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docs.microsoft.com/en-us/sql/linux/sql-server-linux-setup-machine-learning?view=sqlallproducts-allversions#install-all" TargetMode="External"/></Relationships>
</file>

<file path=ppt/diagrams/_rels/drawing17.xml.rels><?xml version="1.0" encoding="UTF-8" standalone="yes"?>
<Relationships xmlns="http://schemas.openxmlformats.org/package/2006/relationships"><Relationship Id="rId1" Type="http://schemas.openxmlformats.org/officeDocument/2006/relationships/hyperlink" Target="https://github.com/Microsoft/mssql-docker/tree/master/linux/preview/examples/mssql-agent-fts-ha-tool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A664-2D40-416D-A42F-CE18B9833F3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D6EE726-9166-4148-93D6-6AA7724F3FE1}">
      <dgm:prSet phldrT="[Text]"/>
      <dgm:spPr/>
      <dgm:t>
        <a:bodyPr/>
        <a:lstStyle/>
        <a:p>
          <a:r>
            <a:rPr lang="en-US" dirty="0"/>
            <a:t>SQL Server 2016</a:t>
          </a:r>
        </a:p>
      </dgm:t>
    </dgm:pt>
    <dgm:pt modelId="{7BB36E54-14D8-48DA-93E4-C212CE67A33E}" type="parTrans" cxnId="{128BB5F8-6672-4A7A-8C65-BE613802AD59}">
      <dgm:prSet/>
      <dgm:spPr/>
      <dgm:t>
        <a:bodyPr/>
        <a:lstStyle/>
        <a:p>
          <a:endParaRPr lang="en-US"/>
        </a:p>
      </dgm:t>
    </dgm:pt>
    <dgm:pt modelId="{FE6F2F45-5989-42E3-8EDE-BE0D22DF86BB}" type="sibTrans" cxnId="{128BB5F8-6672-4A7A-8C65-BE613802AD59}">
      <dgm:prSet/>
      <dgm:spPr/>
      <dgm:t>
        <a:bodyPr/>
        <a:lstStyle/>
        <a:p>
          <a:endParaRPr lang="en-US"/>
        </a:p>
      </dgm:t>
    </dgm:pt>
    <dgm:pt modelId="{881EB94D-3F62-48CE-94A5-13B9A9F84058}">
      <dgm:prSet phldrT="[Text]"/>
      <dgm:spPr/>
      <dgm:t>
        <a:bodyPr/>
        <a:lstStyle/>
        <a:p>
          <a:r>
            <a:rPr lang="en-US" dirty="0"/>
            <a:t>Query Store</a:t>
          </a:r>
        </a:p>
      </dgm:t>
    </dgm:pt>
    <dgm:pt modelId="{BC909361-7E12-4BE3-B7C4-7ED67F159DA2}" type="parTrans" cxnId="{DF63D9DC-623B-42CD-82F8-B3DB2BD64C3F}">
      <dgm:prSet/>
      <dgm:spPr/>
      <dgm:t>
        <a:bodyPr/>
        <a:lstStyle/>
        <a:p>
          <a:endParaRPr lang="en-US"/>
        </a:p>
      </dgm:t>
    </dgm:pt>
    <dgm:pt modelId="{F98EF4F1-C204-4EE4-8174-1E12A75CF540}" type="sibTrans" cxnId="{DF63D9DC-623B-42CD-82F8-B3DB2BD64C3F}">
      <dgm:prSet/>
      <dgm:spPr/>
      <dgm:t>
        <a:bodyPr/>
        <a:lstStyle/>
        <a:p>
          <a:endParaRPr lang="en-US"/>
        </a:p>
      </dgm:t>
    </dgm:pt>
    <dgm:pt modelId="{8AD665DB-0508-4D5B-B1AD-691EDEC4BD8D}">
      <dgm:prSet phldrT="[Text]"/>
      <dgm:spPr/>
      <dgm:t>
        <a:bodyPr/>
        <a:lstStyle/>
        <a:p>
          <a:r>
            <a:rPr lang="en-US" dirty="0"/>
            <a:t>SQL Server 2017</a:t>
          </a:r>
        </a:p>
      </dgm:t>
    </dgm:pt>
    <dgm:pt modelId="{83247137-A056-4C97-9251-7F0869287AF4}" type="parTrans" cxnId="{8CB127A4-50ED-4B07-B427-205A9F91F7E4}">
      <dgm:prSet/>
      <dgm:spPr/>
      <dgm:t>
        <a:bodyPr/>
        <a:lstStyle/>
        <a:p>
          <a:endParaRPr lang="en-US"/>
        </a:p>
      </dgm:t>
    </dgm:pt>
    <dgm:pt modelId="{15900B0D-A15C-4556-91E5-0B57D9693B81}" type="sibTrans" cxnId="{8CB127A4-50ED-4B07-B427-205A9F91F7E4}">
      <dgm:prSet/>
      <dgm:spPr/>
      <dgm:t>
        <a:bodyPr/>
        <a:lstStyle/>
        <a:p>
          <a:endParaRPr lang="en-US"/>
        </a:p>
      </dgm:t>
    </dgm:pt>
    <dgm:pt modelId="{C093F4C6-A700-48CB-9750-40366AB6AB0E}">
      <dgm:prSet phldrT="[Text]"/>
      <dgm:spPr/>
      <dgm:t>
        <a:bodyPr/>
        <a:lstStyle/>
        <a:p>
          <a:r>
            <a:rPr lang="en-US" dirty="0"/>
            <a:t>Linux and Containers</a:t>
          </a:r>
        </a:p>
      </dgm:t>
    </dgm:pt>
    <dgm:pt modelId="{C2FB4E9B-AFEF-43EB-9F24-ACC3DDBD03A5}" type="parTrans" cxnId="{8B6F7302-2958-4D40-ADC2-A1FD64B36EEC}">
      <dgm:prSet/>
      <dgm:spPr/>
      <dgm:t>
        <a:bodyPr/>
        <a:lstStyle/>
        <a:p>
          <a:endParaRPr lang="en-US"/>
        </a:p>
      </dgm:t>
    </dgm:pt>
    <dgm:pt modelId="{10730959-3164-41C0-A612-9A65CED1EEC6}" type="sibTrans" cxnId="{8B6F7302-2958-4D40-ADC2-A1FD64B36EEC}">
      <dgm:prSet/>
      <dgm:spPr/>
      <dgm:t>
        <a:bodyPr/>
        <a:lstStyle/>
        <a:p>
          <a:endParaRPr lang="en-US"/>
        </a:p>
      </dgm:t>
    </dgm:pt>
    <dgm:pt modelId="{2418D345-B411-4C58-BD23-E51F318848A8}">
      <dgm:prSet phldrT="[Text]"/>
      <dgm:spPr/>
      <dgm:t>
        <a:bodyPr/>
        <a:lstStyle/>
        <a:p>
          <a:r>
            <a:rPr lang="en-US" dirty="0"/>
            <a:t>Adaptive Query Processing</a:t>
          </a:r>
        </a:p>
      </dgm:t>
    </dgm:pt>
    <dgm:pt modelId="{F5A1D081-4D79-42CC-B0B0-B189721F85F1}" type="parTrans" cxnId="{89B051A5-273E-45D8-B9F3-E519F578F344}">
      <dgm:prSet/>
      <dgm:spPr/>
      <dgm:t>
        <a:bodyPr/>
        <a:lstStyle/>
        <a:p>
          <a:endParaRPr lang="en-US"/>
        </a:p>
      </dgm:t>
    </dgm:pt>
    <dgm:pt modelId="{C7117A94-F704-432E-A635-CFE495B2B2A6}" type="sibTrans" cxnId="{89B051A5-273E-45D8-B9F3-E519F578F344}">
      <dgm:prSet/>
      <dgm:spPr/>
      <dgm:t>
        <a:bodyPr/>
        <a:lstStyle/>
        <a:p>
          <a:endParaRPr lang="en-US"/>
        </a:p>
      </dgm:t>
    </dgm:pt>
    <dgm:pt modelId="{4B6AEE15-6C43-4717-8017-F0556BB33716}">
      <dgm:prSet phldrT="[Text]"/>
      <dgm:spPr/>
      <dgm:t>
        <a:bodyPr/>
        <a:lstStyle/>
        <a:p>
          <a:r>
            <a:rPr lang="en-US" dirty="0"/>
            <a:t>Temporal Tables</a:t>
          </a:r>
        </a:p>
      </dgm:t>
    </dgm:pt>
    <dgm:pt modelId="{0918F771-7E9F-4A4B-BD4A-8392A0C8DB84}" type="parTrans" cxnId="{6522B082-A16B-45FE-B1F3-F5C368CB5E90}">
      <dgm:prSet/>
      <dgm:spPr/>
      <dgm:t>
        <a:bodyPr/>
        <a:lstStyle/>
        <a:p>
          <a:endParaRPr lang="en-US"/>
        </a:p>
      </dgm:t>
    </dgm:pt>
    <dgm:pt modelId="{9497ADA9-A83E-462B-9453-6E825A59DD71}" type="sibTrans" cxnId="{6522B082-A16B-45FE-B1F3-F5C368CB5E90}">
      <dgm:prSet/>
      <dgm:spPr/>
      <dgm:t>
        <a:bodyPr/>
        <a:lstStyle/>
        <a:p>
          <a:endParaRPr lang="en-US"/>
        </a:p>
      </dgm:t>
    </dgm:pt>
    <dgm:pt modelId="{933C4498-AB0C-4E61-9879-AEB2129C493F}">
      <dgm:prSet phldrT="[Text]"/>
      <dgm:spPr/>
      <dgm:t>
        <a:bodyPr/>
        <a:lstStyle/>
        <a:p>
          <a:r>
            <a:rPr lang="en-US" dirty="0"/>
            <a:t>JSON</a:t>
          </a:r>
        </a:p>
      </dgm:t>
    </dgm:pt>
    <dgm:pt modelId="{E9E0D327-8837-4E20-A9A4-EBBEEB1C9C2D}" type="parTrans" cxnId="{EE4E61B9-71D3-4E22-8129-7D7D478F8E15}">
      <dgm:prSet/>
      <dgm:spPr/>
      <dgm:t>
        <a:bodyPr/>
        <a:lstStyle/>
        <a:p>
          <a:endParaRPr lang="en-US"/>
        </a:p>
      </dgm:t>
    </dgm:pt>
    <dgm:pt modelId="{892A4CA4-E336-4FA7-BC5B-C8F233008980}" type="sibTrans" cxnId="{EE4E61B9-71D3-4E22-8129-7D7D478F8E15}">
      <dgm:prSet/>
      <dgm:spPr/>
      <dgm:t>
        <a:bodyPr/>
        <a:lstStyle/>
        <a:p>
          <a:endParaRPr lang="en-US"/>
        </a:p>
      </dgm:t>
    </dgm:pt>
    <dgm:pt modelId="{66B7DDCB-EADA-40AD-BFE0-F80D0A6EA175}">
      <dgm:prSet phldrT="[Text]"/>
      <dgm:spPr/>
      <dgm:t>
        <a:bodyPr/>
        <a:lstStyle/>
        <a:p>
          <a:r>
            <a:rPr lang="en-US" dirty="0"/>
            <a:t>Always Encrypted</a:t>
          </a:r>
        </a:p>
      </dgm:t>
    </dgm:pt>
    <dgm:pt modelId="{0088B0B6-BD40-423F-9DC0-34E5F4236BE9}" type="parTrans" cxnId="{2887CED1-DFEA-4F2B-9C74-5128B8AE5003}">
      <dgm:prSet/>
      <dgm:spPr/>
      <dgm:t>
        <a:bodyPr/>
        <a:lstStyle/>
        <a:p>
          <a:endParaRPr lang="en-US"/>
        </a:p>
      </dgm:t>
    </dgm:pt>
    <dgm:pt modelId="{996929F7-9332-4238-AB68-7ADB6684F082}" type="sibTrans" cxnId="{2887CED1-DFEA-4F2B-9C74-5128B8AE5003}">
      <dgm:prSet/>
      <dgm:spPr/>
      <dgm:t>
        <a:bodyPr/>
        <a:lstStyle/>
        <a:p>
          <a:endParaRPr lang="en-US"/>
        </a:p>
      </dgm:t>
    </dgm:pt>
    <dgm:pt modelId="{02F92CA9-480A-46FD-9907-4A614B2177DF}">
      <dgm:prSet phldrT="[Text]"/>
      <dgm:spPr/>
      <dgm:t>
        <a:bodyPr/>
        <a:lstStyle/>
        <a:p>
          <a:r>
            <a:rPr lang="en-US" dirty="0"/>
            <a:t>Dynamic Data Masking</a:t>
          </a:r>
        </a:p>
      </dgm:t>
    </dgm:pt>
    <dgm:pt modelId="{48E3AB27-82E1-4C5A-8352-7B299CED45A0}" type="parTrans" cxnId="{A42BB6E4-99C1-4A6E-9D72-21E0C982FD2F}">
      <dgm:prSet/>
      <dgm:spPr/>
      <dgm:t>
        <a:bodyPr/>
        <a:lstStyle/>
        <a:p>
          <a:endParaRPr lang="en-US"/>
        </a:p>
      </dgm:t>
    </dgm:pt>
    <dgm:pt modelId="{AB2AF10C-ADAD-4271-88D4-DAEEB9F4C8F8}" type="sibTrans" cxnId="{A42BB6E4-99C1-4A6E-9D72-21E0C982FD2F}">
      <dgm:prSet/>
      <dgm:spPr/>
      <dgm:t>
        <a:bodyPr/>
        <a:lstStyle/>
        <a:p>
          <a:endParaRPr lang="en-US"/>
        </a:p>
      </dgm:t>
    </dgm:pt>
    <dgm:pt modelId="{EABAD62C-46BD-4727-835C-8BBB3D8E4241}">
      <dgm:prSet phldrT="[Text]"/>
      <dgm:spPr/>
      <dgm:t>
        <a:bodyPr/>
        <a:lstStyle/>
        <a:p>
          <a:r>
            <a:rPr lang="en-US" dirty="0"/>
            <a:t>Row Level Security</a:t>
          </a:r>
        </a:p>
      </dgm:t>
    </dgm:pt>
    <dgm:pt modelId="{DE9F6AEE-5A2E-42B3-BF15-C42CC1CD8999}" type="parTrans" cxnId="{798475E2-2C51-472B-9DA1-3EC7736528BB}">
      <dgm:prSet/>
      <dgm:spPr/>
      <dgm:t>
        <a:bodyPr/>
        <a:lstStyle/>
        <a:p>
          <a:endParaRPr lang="en-US"/>
        </a:p>
      </dgm:t>
    </dgm:pt>
    <dgm:pt modelId="{B56111E9-5F66-49A0-8D03-C5C61519361A}" type="sibTrans" cxnId="{798475E2-2C51-472B-9DA1-3EC7736528BB}">
      <dgm:prSet/>
      <dgm:spPr/>
      <dgm:t>
        <a:bodyPr/>
        <a:lstStyle/>
        <a:p>
          <a:endParaRPr lang="en-US"/>
        </a:p>
      </dgm:t>
    </dgm:pt>
    <dgm:pt modelId="{73DE29BF-5C84-43F5-83D6-86511FDB9144}">
      <dgm:prSet phldrT="[Text]"/>
      <dgm:spPr/>
      <dgm:t>
        <a:bodyPr/>
        <a:lstStyle/>
        <a:p>
          <a:r>
            <a:rPr lang="en-US" dirty="0"/>
            <a:t>It Just Runs Faster</a:t>
          </a:r>
        </a:p>
      </dgm:t>
    </dgm:pt>
    <dgm:pt modelId="{2D075395-F39A-40AE-88F8-8AD4267EC343}" type="parTrans" cxnId="{3BAB37DC-7FF9-4424-8C93-5234F5BA7753}">
      <dgm:prSet/>
      <dgm:spPr/>
      <dgm:t>
        <a:bodyPr/>
        <a:lstStyle/>
        <a:p>
          <a:endParaRPr lang="en-US"/>
        </a:p>
      </dgm:t>
    </dgm:pt>
    <dgm:pt modelId="{D322BB83-FD4A-46C4-848F-41BEA462395B}" type="sibTrans" cxnId="{3BAB37DC-7FF9-4424-8C93-5234F5BA7753}">
      <dgm:prSet/>
      <dgm:spPr/>
      <dgm:t>
        <a:bodyPr/>
        <a:lstStyle/>
        <a:p>
          <a:endParaRPr lang="en-US"/>
        </a:p>
      </dgm:t>
    </dgm:pt>
    <dgm:pt modelId="{67C9571E-0866-48FD-953B-A5E51383CF0B}">
      <dgm:prSet phldrT="[Text]"/>
      <dgm:spPr/>
      <dgm:t>
        <a:bodyPr/>
        <a:lstStyle/>
        <a:p>
          <a:r>
            <a:rPr lang="en-US" dirty="0"/>
            <a:t>Automatic Tuning</a:t>
          </a:r>
        </a:p>
      </dgm:t>
    </dgm:pt>
    <dgm:pt modelId="{370C454E-C8A7-4242-BEFF-C5D6900A3EA4}" type="parTrans" cxnId="{2365C6AD-4B59-48CF-B64D-AD7DC90E9799}">
      <dgm:prSet/>
      <dgm:spPr/>
      <dgm:t>
        <a:bodyPr/>
        <a:lstStyle/>
        <a:p>
          <a:endParaRPr lang="en-US"/>
        </a:p>
      </dgm:t>
    </dgm:pt>
    <dgm:pt modelId="{4202BB25-16EC-4D8C-997F-118049327917}" type="sibTrans" cxnId="{2365C6AD-4B59-48CF-B64D-AD7DC90E9799}">
      <dgm:prSet/>
      <dgm:spPr/>
      <dgm:t>
        <a:bodyPr/>
        <a:lstStyle/>
        <a:p>
          <a:endParaRPr lang="en-US"/>
        </a:p>
      </dgm:t>
    </dgm:pt>
    <dgm:pt modelId="{DAA69257-AC04-483F-9FA3-3FB312442C53}">
      <dgm:prSet phldrT="[Text]"/>
      <dgm:spPr/>
      <dgm:t>
        <a:bodyPr/>
        <a:lstStyle/>
        <a:p>
          <a:r>
            <a:rPr lang="en-US" dirty="0"/>
            <a:t>Graph database</a:t>
          </a:r>
        </a:p>
      </dgm:t>
    </dgm:pt>
    <dgm:pt modelId="{59E28238-36F9-4D0E-AB8D-886AC60331F0}" type="parTrans" cxnId="{DDD1CFB8-BC84-4153-9411-9EF8943F5A83}">
      <dgm:prSet/>
      <dgm:spPr/>
      <dgm:t>
        <a:bodyPr/>
        <a:lstStyle/>
        <a:p>
          <a:endParaRPr lang="en-US"/>
        </a:p>
      </dgm:t>
    </dgm:pt>
    <dgm:pt modelId="{834686C3-46B1-461A-91E6-CB62DF2D20A0}" type="sibTrans" cxnId="{DDD1CFB8-BC84-4153-9411-9EF8943F5A83}">
      <dgm:prSet/>
      <dgm:spPr/>
      <dgm:t>
        <a:bodyPr/>
        <a:lstStyle/>
        <a:p>
          <a:endParaRPr lang="en-US"/>
        </a:p>
      </dgm:t>
    </dgm:pt>
    <dgm:pt modelId="{376527D9-FB0E-48E3-A429-165126DBDF99}">
      <dgm:prSet phldrT="[Text]"/>
      <dgm:spPr/>
      <dgm:t>
        <a:bodyPr/>
        <a:lstStyle/>
        <a:p>
          <a:r>
            <a:rPr lang="en-US" dirty="0"/>
            <a:t>Python</a:t>
          </a:r>
        </a:p>
      </dgm:t>
    </dgm:pt>
    <dgm:pt modelId="{962C375E-57EE-4979-A3F8-739406CAF017}" type="parTrans" cxnId="{83823580-BD2F-4392-845F-0E29F70BAD9D}">
      <dgm:prSet/>
      <dgm:spPr/>
      <dgm:t>
        <a:bodyPr/>
        <a:lstStyle/>
        <a:p>
          <a:endParaRPr lang="en-US"/>
        </a:p>
      </dgm:t>
    </dgm:pt>
    <dgm:pt modelId="{12705BC6-E2DE-453F-AC95-41B2FDB6F682}" type="sibTrans" cxnId="{83823580-BD2F-4392-845F-0E29F70BAD9D}">
      <dgm:prSet/>
      <dgm:spPr/>
      <dgm:t>
        <a:bodyPr/>
        <a:lstStyle/>
        <a:p>
          <a:endParaRPr lang="en-US"/>
        </a:p>
      </dgm:t>
    </dgm:pt>
    <dgm:pt modelId="{4B1C64F6-F9F8-4731-A9D2-E568B4918206}">
      <dgm:prSet phldrT="[Text]"/>
      <dgm:spPr/>
      <dgm:t>
        <a:bodyPr/>
        <a:lstStyle/>
        <a:p>
          <a:r>
            <a:rPr lang="en-US" dirty="0"/>
            <a:t>R and Machine Learning</a:t>
          </a:r>
        </a:p>
      </dgm:t>
    </dgm:pt>
    <dgm:pt modelId="{FC046830-7185-4FE8-B9E7-E671CB7D9A0A}" type="parTrans" cxnId="{46BFEBA7-3871-463B-AD3F-11E6EEDC66D2}">
      <dgm:prSet/>
      <dgm:spPr/>
      <dgm:t>
        <a:bodyPr/>
        <a:lstStyle/>
        <a:p>
          <a:endParaRPr lang="en-US"/>
        </a:p>
      </dgm:t>
    </dgm:pt>
    <dgm:pt modelId="{B6154DC2-4D71-4E25-921E-463F2E5B3FD1}" type="sibTrans" cxnId="{46BFEBA7-3871-463B-AD3F-11E6EEDC66D2}">
      <dgm:prSet/>
      <dgm:spPr/>
      <dgm:t>
        <a:bodyPr/>
        <a:lstStyle/>
        <a:p>
          <a:endParaRPr lang="en-US"/>
        </a:p>
      </dgm:t>
    </dgm:pt>
    <dgm:pt modelId="{A7887D1E-4C4A-44B0-880D-B3F928A5BE56}">
      <dgm:prSet phldrT="[Text]"/>
      <dgm:spPr/>
      <dgm:t>
        <a:bodyPr/>
        <a:lstStyle/>
        <a:p>
          <a:r>
            <a:rPr lang="en-US" i="1" dirty="0"/>
            <a:t>Clusterless</a:t>
          </a:r>
          <a:r>
            <a:rPr lang="en-US" dirty="0"/>
            <a:t> Availability Groups</a:t>
          </a:r>
        </a:p>
      </dgm:t>
    </dgm:pt>
    <dgm:pt modelId="{050A0357-44D9-4E3C-95E8-2E2B4664C62F}" type="parTrans" cxnId="{9F9F7E0D-F788-4CC5-B85A-6AAB1A4DDEF6}">
      <dgm:prSet/>
      <dgm:spPr/>
      <dgm:t>
        <a:bodyPr/>
        <a:lstStyle/>
        <a:p>
          <a:endParaRPr lang="en-US"/>
        </a:p>
      </dgm:t>
    </dgm:pt>
    <dgm:pt modelId="{F09F779C-0CE6-403B-B4E3-32372A4B31E8}" type="sibTrans" cxnId="{9F9F7E0D-F788-4CC5-B85A-6AAB1A4DDEF6}">
      <dgm:prSet/>
      <dgm:spPr/>
      <dgm:t>
        <a:bodyPr/>
        <a:lstStyle/>
        <a:p>
          <a:endParaRPr lang="en-US"/>
        </a:p>
      </dgm:t>
    </dgm:pt>
    <dgm:pt modelId="{FD0EC0B1-1D4C-4A4D-B6D8-E311BFCDD36A}">
      <dgm:prSet phldrT="[Text]"/>
      <dgm:spPr/>
      <dgm:t>
        <a:bodyPr/>
        <a:lstStyle/>
        <a:p>
          <a:r>
            <a:rPr lang="en-US" dirty="0"/>
            <a:t>Polybase</a:t>
          </a:r>
        </a:p>
      </dgm:t>
    </dgm:pt>
    <dgm:pt modelId="{CEB21D40-FE8E-4205-A462-684EC1BF8F10}" type="parTrans" cxnId="{5304D238-4356-4455-9B0A-495187751C59}">
      <dgm:prSet/>
      <dgm:spPr/>
    </dgm:pt>
    <dgm:pt modelId="{035D6721-2015-439B-BD3F-8B776E89947A}" type="sibTrans" cxnId="{5304D238-4356-4455-9B0A-495187751C59}">
      <dgm:prSet/>
      <dgm:spPr/>
    </dgm:pt>
    <dgm:pt modelId="{EC87EC59-01C5-40AE-B50D-70B540F5FCBF}" type="pres">
      <dgm:prSet presAssocID="{8739A664-2D40-416D-A42F-CE18B9833F35}" presName="theList" presStyleCnt="0">
        <dgm:presLayoutVars>
          <dgm:dir/>
          <dgm:animLvl val="lvl"/>
          <dgm:resizeHandles val="exact"/>
        </dgm:presLayoutVars>
      </dgm:prSet>
      <dgm:spPr/>
    </dgm:pt>
    <dgm:pt modelId="{BFAC1E04-42FE-495B-A6BE-B903E3F96E30}" type="pres">
      <dgm:prSet presAssocID="{FD6EE726-9166-4148-93D6-6AA7724F3FE1}" presName="compNode" presStyleCnt="0"/>
      <dgm:spPr/>
    </dgm:pt>
    <dgm:pt modelId="{FEA0678B-6C37-4397-A984-AA0E5ECE5678}" type="pres">
      <dgm:prSet presAssocID="{FD6EE726-9166-4148-93D6-6AA7724F3FE1}" presName="aNode" presStyleLbl="bgShp" presStyleIdx="0" presStyleCnt="2"/>
      <dgm:spPr/>
    </dgm:pt>
    <dgm:pt modelId="{0380E71B-A44F-4341-B3B9-535A2FFCDA90}" type="pres">
      <dgm:prSet presAssocID="{FD6EE726-9166-4148-93D6-6AA7724F3FE1}" presName="textNode" presStyleLbl="bgShp" presStyleIdx="0" presStyleCnt="2"/>
      <dgm:spPr/>
    </dgm:pt>
    <dgm:pt modelId="{85030D90-8B22-40B0-90E7-926A235C2766}" type="pres">
      <dgm:prSet presAssocID="{FD6EE726-9166-4148-93D6-6AA7724F3FE1}" presName="compChildNode" presStyleCnt="0"/>
      <dgm:spPr/>
    </dgm:pt>
    <dgm:pt modelId="{21089143-B006-4232-B72C-3CCBBB0B544D}" type="pres">
      <dgm:prSet presAssocID="{FD6EE726-9166-4148-93D6-6AA7724F3FE1}" presName="theInnerList" presStyleCnt="0"/>
      <dgm:spPr/>
    </dgm:pt>
    <dgm:pt modelId="{C558B9F0-3221-4C2C-9357-5311FBAD3127}" type="pres">
      <dgm:prSet presAssocID="{881EB94D-3F62-48CE-94A5-13B9A9F84058}" presName="childNode" presStyleLbl="node1" presStyleIdx="0" presStyleCnt="15">
        <dgm:presLayoutVars>
          <dgm:bulletEnabled val="1"/>
        </dgm:presLayoutVars>
      </dgm:prSet>
      <dgm:spPr/>
    </dgm:pt>
    <dgm:pt modelId="{4D761E80-09AB-461D-ACF5-54A61EA5B01B}" type="pres">
      <dgm:prSet presAssocID="{881EB94D-3F62-48CE-94A5-13B9A9F84058}" presName="aSpace2" presStyleCnt="0"/>
      <dgm:spPr/>
    </dgm:pt>
    <dgm:pt modelId="{DA2D2C97-9906-40C6-BF8F-965C6E93AAC7}" type="pres">
      <dgm:prSet presAssocID="{FD0EC0B1-1D4C-4A4D-B6D8-E311BFCDD36A}" presName="childNode" presStyleLbl="node1" presStyleIdx="1" presStyleCnt="15">
        <dgm:presLayoutVars>
          <dgm:bulletEnabled val="1"/>
        </dgm:presLayoutVars>
      </dgm:prSet>
      <dgm:spPr/>
    </dgm:pt>
    <dgm:pt modelId="{56D65134-40D8-42AC-ABAB-FF5CD2DE5875}" type="pres">
      <dgm:prSet presAssocID="{FD0EC0B1-1D4C-4A4D-B6D8-E311BFCDD36A}" presName="aSpace2" presStyleCnt="0"/>
      <dgm:spPr/>
    </dgm:pt>
    <dgm:pt modelId="{14955BB3-7454-4B7C-857E-D4B3A808FBEA}" type="pres">
      <dgm:prSet presAssocID="{4B6AEE15-6C43-4717-8017-F0556BB33716}" presName="childNode" presStyleLbl="node1" presStyleIdx="2" presStyleCnt="15">
        <dgm:presLayoutVars>
          <dgm:bulletEnabled val="1"/>
        </dgm:presLayoutVars>
      </dgm:prSet>
      <dgm:spPr/>
    </dgm:pt>
    <dgm:pt modelId="{B5B13AA7-757C-43A0-89C4-79042F1DA97B}" type="pres">
      <dgm:prSet presAssocID="{4B6AEE15-6C43-4717-8017-F0556BB33716}" presName="aSpace2" presStyleCnt="0"/>
      <dgm:spPr/>
    </dgm:pt>
    <dgm:pt modelId="{9DAB298F-C7D7-40C3-AEAF-B3A9C1BE4F3E}" type="pres">
      <dgm:prSet presAssocID="{933C4498-AB0C-4E61-9879-AEB2129C493F}" presName="childNode" presStyleLbl="node1" presStyleIdx="3" presStyleCnt="15">
        <dgm:presLayoutVars>
          <dgm:bulletEnabled val="1"/>
        </dgm:presLayoutVars>
      </dgm:prSet>
      <dgm:spPr/>
    </dgm:pt>
    <dgm:pt modelId="{1EA12E93-AF65-4169-B4E7-BFB176B2F886}" type="pres">
      <dgm:prSet presAssocID="{933C4498-AB0C-4E61-9879-AEB2129C493F}" presName="aSpace2" presStyleCnt="0"/>
      <dgm:spPr/>
    </dgm:pt>
    <dgm:pt modelId="{6625B9DB-080B-407C-A753-4A21C2B032D8}" type="pres">
      <dgm:prSet presAssocID="{66B7DDCB-EADA-40AD-BFE0-F80D0A6EA175}" presName="childNode" presStyleLbl="node1" presStyleIdx="4" presStyleCnt="15">
        <dgm:presLayoutVars>
          <dgm:bulletEnabled val="1"/>
        </dgm:presLayoutVars>
      </dgm:prSet>
      <dgm:spPr/>
    </dgm:pt>
    <dgm:pt modelId="{50EAFB14-DF85-4F28-BC76-CF96C52FDC4E}" type="pres">
      <dgm:prSet presAssocID="{66B7DDCB-EADA-40AD-BFE0-F80D0A6EA175}" presName="aSpace2" presStyleCnt="0"/>
      <dgm:spPr/>
    </dgm:pt>
    <dgm:pt modelId="{F03BA2C8-0EA8-4027-9427-FC921CA28BFF}" type="pres">
      <dgm:prSet presAssocID="{02F92CA9-480A-46FD-9907-4A614B2177DF}" presName="childNode" presStyleLbl="node1" presStyleIdx="5" presStyleCnt="15">
        <dgm:presLayoutVars>
          <dgm:bulletEnabled val="1"/>
        </dgm:presLayoutVars>
      </dgm:prSet>
      <dgm:spPr/>
    </dgm:pt>
    <dgm:pt modelId="{8DDF0586-15E7-497C-A81E-7C9B345B2882}" type="pres">
      <dgm:prSet presAssocID="{02F92CA9-480A-46FD-9907-4A614B2177DF}" presName="aSpace2" presStyleCnt="0"/>
      <dgm:spPr/>
    </dgm:pt>
    <dgm:pt modelId="{CBCFF23A-7FA0-4F60-9358-40C4DE08C619}" type="pres">
      <dgm:prSet presAssocID="{EABAD62C-46BD-4727-835C-8BBB3D8E4241}" presName="childNode" presStyleLbl="node1" presStyleIdx="6" presStyleCnt="15">
        <dgm:presLayoutVars>
          <dgm:bulletEnabled val="1"/>
        </dgm:presLayoutVars>
      </dgm:prSet>
      <dgm:spPr/>
    </dgm:pt>
    <dgm:pt modelId="{129F5168-0064-47C2-A544-67C5CB292214}" type="pres">
      <dgm:prSet presAssocID="{EABAD62C-46BD-4727-835C-8BBB3D8E4241}" presName="aSpace2" presStyleCnt="0"/>
      <dgm:spPr/>
    </dgm:pt>
    <dgm:pt modelId="{BAF2D761-C3A4-4FC9-9E66-C10498E393CA}" type="pres">
      <dgm:prSet presAssocID="{4B1C64F6-F9F8-4731-A9D2-E568B4918206}" presName="childNode" presStyleLbl="node1" presStyleIdx="7" presStyleCnt="15">
        <dgm:presLayoutVars>
          <dgm:bulletEnabled val="1"/>
        </dgm:presLayoutVars>
      </dgm:prSet>
      <dgm:spPr/>
    </dgm:pt>
    <dgm:pt modelId="{FEF17998-9E4D-4C1B-8A2B-4C8D738CDAE5}" type="pres">
      <dgm:prSet presAssocID="{4B1C64F6-F9F8-4731-A9D2-E568B4918206}" presName="aSpace2" presStyleCnt="0"/>
      <dgm:spPr/>
    </dgm:pt>
    <dgm:pt modelId="{52436426-258F-43C8-BBCF-6E0C021BD3A2}" type="pres">
      <dgm:prSet presAssocID="{73DE29BF-5C84-43F5-83D6-86511FDB9144}" presName="childNode" presStyleLbl="node1" presStyleIdx="8" presStyleCnt="15">
        <dgm:presLayoutVars>
          <dgm:bulletEnabled val="1"/>
        </dgm:presLayoutVars>
      </dgm:prSet>
      <dgm:spPr/>
    </dgm:pt>
    <dgm:pt modelId="{6609A97F-C98D-4C5E-A61E-7F36BDE9C819}" type="pres">
      <dgm:prSet presAssocID="{FD6EE726-9166-4148-93D6-6AA7724F3FE1}" presName="aSpace" presStyleCnt="0"/>
      <dgm:spPr/>
    </dgm:pt>
    <dgm:pt modelId="{7D49D6FE-189B-44AF-85E9-A3B78B62E0C9}" type="pres">
      <dgm:prSet presAssocID="{8AD665DB-0508-4D5B-B1AD-691EDEC4BD8D}" presName="compNode" presStyleCnt="0"/>
      <dgm:spPr/>
    </dgm:pt>
    <dgm:pt modelId="{8177A520-5A0C-4244-ADC2-822920B3603A}" type="pres">
      <dgm:prSet presAssocID="{8AD665DB-0508-4D5B-B1AD-691EDEC4BD8D}" presName="aNode" presStyleLbl="bgShp" presStyleIdx="1" presStyleCnt="2"/>
      <dgm:spPr/>
    </dgm:pt>
    <dgm:pt modelId="{234D8CDB-D51E-439A-A8A1-EBFFEA6599DE}" type="pres">
      <dgm:prSet presAssocID="{8AD665DB-0508-4D5B-B1AD-691EDEC4BD8D}" presName="textNode" presStyleLbl="bgShp" presStyleIdx="1" presStyleCnt="2"/>
      <dgm:spPr/>
    </dgm:pt>
    <dgm:pt modelId="{8CB836F5-2C1B-4238-94C3-BA26BF7268A2}" type="pres">
      <dgm:prSet presAssocID="{8AD665DB-0508-4D5B-B1AD-691EDEC4BD8D}" presName="compChildNode" presStyleCnt="0"/>
      <dgm:spPr/>
    </dgm:pt>
    <dgm:pt modelId="{24975075-D217-4B1A-8D70-F75E0B154849}" type="pres">
      <dgm:prSet presAssocID="{8AD665DB-0508-4D5B-B1AD-691EDEC4BD8D}" presName="theInnerList" presStyleCnt="0"/>
      <dgm:spPr/>
    </dgm:pt>
    <dgm:pt modelId="{D9EA7C31-6A85-4C11-AF1A-E2FAB6E4C479}" type="pres">
      <dgm:prSet presAssocID="{C093F4C6-A700-48CB-9750-40366AB6AB0E}" presName="childNode" presStyleLbl="node1" presStyleIdx="9" presStyleCnt="15">
        <dgm:presLayoutVars>
          <dgm:bulletEnabled val="1"/>
        </dgm:presLayoutVars>
      </dgm:prSet>
      <dgm:spPr/>
    </dgm:pt>
    <dgm:pt modelId="{5F474629-4ADA-4ED7-8B17-7EAA559A6F0E}" type="pres">
      <dgm:prSet presAssocID="{C093F4C6-A700-48CB-9750-40366AB6AB0E}" presName="aSpace2" presStyleCnt="0"/>
      <dgm:spPr/>
    </dgm:pt>
    <dgm:pt modelId="{3BA22687-9C03-4BE3-B1D8-3AB7FB5EA104}" type="pres">
      <dgm:prSet presAssocID="{2418D345-B411-4C58-BD23-E51F318848A8}" presName="childNode" presStyleLbl="node1" presStyleIdx="10" presStyleCnt="15">
        <dgm:presLayoutVars>
          <dgm:bulletEnabled val="1"/>
        </dgm:presLayoutVars>
      </dgm:prSet>
      <dgm:spPr/>
    </dgm:pt>
    <dgm:pt modelId="{82BCE1AF-D8D5-4ACB-A2BB-D1F664C46C2B}" type="pres">
      <dgm:prSet presAssocID="{2418D345-B411-4C58-BD23-E51F318848A8}" presName="aSpace2" presStyleCnt="0"/>
      <dgm:spPr/>
    </dgm:pt>
    <dgm:pt modelId="{43EFC17D-4366-4EEF-A4EC-C09CFDE6CFA1}" type="pres">
      <dgm:prSet presAssocID="{67C9571E-0866-48FD-953B-A5E51383CF0B}" presName="childNode" presStyleLbl="node1" presStyleIdx="11" presStyleCnt="15">
        <dgm:presLayoutVars>
          <dgm:bulletEnabled val="1"/>
        </dgm:presLayoutVars>
      </dgm:prSet>
      <dgm:spPr/>
    </dgm:pt>
    <dgm:pt modelId="{6A15B4F8-A860-458D-9F5C-6A959B3E01B1}" type="pres">
      <dgm:prSet presAssocID="{67C9571E-0866-48FD-953B-A5E51383CF0B}" presName="aSpace2" presStyleCnt="0"/>
      <dgm:spPr/>
    </dgm:pt>
    <dgm:pt modelId="{0517F963-117B-4680-9A6B-E0356D8B1455}" type="pres">
      <dgm:prSet presAssocID="{A7887D1E-4C4A-44B0-880D-B3F928A5BE56}" presName="childNode" presStyleLbl="node1" presStyleIdx="12" presStyleCnt="15">
        <dgm:presLayoutVars>
          <dgm:bulletEnabled val="1"/>
        </dgm:presLayoutVars>
      </dgm:prSet>
      <dgm:spPr/>
    </dgm:pt>
    <dgm:pt modelId="{DB3B932D-5E03-46D3-A8E6-921238117D46}" type="pres">
      <dgm:prSet presAssocID="{A7887D1E-4C4A-44B0-880D-B3F928A5BE56}" presName="aSpace2" presStyleCnt="0"/>
      <dgm:spPr/>
    </dgm:pt>
    <dgm:pt modelId="{BAECC03D-F0C0-406C-9F35-25FF06F8EB49}" type="pres">
      <dgm:prSet presAssocID="{DAA69257-AC04-483F-9FA3-3FB312442C53}" presName="childNode" presStyleLbl="node1" presStyleIdx="13" presStyleCnt="15">
        <dgm:presLayoutVars>
          <dgm:bulletEnabled val="1"/>
        </dgm:presLayoutVars>
      </dgm:prSet>
      <dgm:spPr/>
    </dgm:pt>
    <dgm:pt modelId="{D2A4D120-1E50-4D77-A8A5-6D1F808588A5}" type="pres">
      <dgm:prSet presAssocID="{DAA69257-AC04-483F-9FA3-3FB312442C53}" presName="aSpace2" presStyleCnt="0"/>
      <dgm:spPr/>
    </dgm:pt>
    <dgm:pt modelId="{5D4E2A2F-3FEC-4A6B-A629-266559C51F3C}" type="pres">
      <dgm:prSet presAssocID="{376527D9-FB0E-48E3-A429-165126DBDF99}" presName="childNode" presStyleLbl="node1" presStyleIdx="14" presStyleCnt="15">
        <dgm:presLayoutVars>
          <dgm:bulletEnabled val="1"/>
        </dgm:presLayoutVars>
      </dgm:prSet>
      <dgm:spPr/>
    </dgm:pt>
  </dgm:ptLst>
  <dgm:cxnLst>
    <dgm:cxn modelId="{6CACA101-46EF-4A1F-98C5-92C6961583FF}" type="presOf" srcId="{02F92CA9-480A-46FD-9907-4A614B2177DF}" destId="{F03BA2C8-0EA8-4027-9427-FC921CA28BFF}" srcOrd="0" destOrd="0" presId="urn:microsoft.com/office/officeart/2005/8/layout/lProcess2"/>
    <dgm:cxn modelId="{8B6F7302-2958-4D40-ADC2-A1FD64B36EEC}" srcId="{8AD665DB-0508-4D5B-B1AD-691EDEC4BD8D}" destId="{C093F4C6-A700-48CB-9750-40366AB6AB0E}" srcOrd="0" destOrd="0" parTransId="{C2FB4E9B-AFEF-43EB-9F24-ACC3DDBD03A5}" sibTransId="{10730959-3164-41C0-A612-9A65CED1EEC6}"/>
    <dgm:cxn modelId="{A6D06405-7AE3-4D41-A547-BC1AD09EE3EC}" type="presOf" srcId="{881EB94D-3F62-48CE-94A5-13B9A9F84058}" destId="{C558B9F0-3221-4C2C-9357-5311FBAD3127}" srcOrd="0" destOrd="0" presId="urn:microsoft.com/office/officeart/2005/8/layout/lProcess2"/>
    <dgm:cxn modelId="{9F9F7E0D-F788-4CC5-B85A-6AAB1A4DDEF6}" srcId="{8AD665DB-0508-4D5B-B1AD-691EDEC4BD8D}" destId="{A7887D1E-4C4A-44B0-880D-B3F928A5BE56}" srcOrd="3" destOrd="0" parTransId="{050A0357-44D9-4E3C-95E8-2E2B4664C62F}" sibTransId="{F09F779C-0CE6-403B-B4E3-32372A4B31E8}"/>
    <dgm:cxn modelId="{3507422F-4C19-4FF6-B13A-6AA24C44C3CB}" type="presOf" srcId="{4B1C64F6-F9F8-4731-A9D2-E568B4918206}" destId="{BAF2D761-C3A4-4FC9-9E66-C10498E393CA}" srcOrd="0" destOrd="0" presId="urn:microsoft.com/office/officeart/2005/8/layout/lProcess2"/>
    <dgm:cxn modelId="{A7C8A230-21C9-4651-811A-D923C4FF855E}" type="presOf" srcId="{67C9571E-0866-48FD-953B-A5E51383CF0B}" destId="{43EFC17D-4366-4EEF-A4EC-C09CFDE6CFA1}" srcOrd="0" destOrd="0" presId="urn:microsoft.com/office/officeart/2005/8/layout/lProcess2"/>
    <dgm:cxn modelId="{5304D238-4356-4455-9B0A-495187751C59}" srcId="{FD6EE726-9166-4148-93D6-6AA7724F3FE1}" destId="{FD0EC0B1-1D4C-4A4D-B6D8-E311BFCDD36A}" srcOrd="1" destOrd="0" parTransId="{CEB21D40-FE8E-4205-A462-684EC1BF8F10}" sibTransId="{035D6721-2015-439B-BD3F-8B776E89947A}"/>
    <dgm:cxn modelId="{4DA93549-A615-45C4-AB15-6954730C514C}" type="presOf" srcId="{FD6EE726-9166-4148-93D6-6AA7724F3FE1}" destId="{FEA0678B-6C37-4397-A984-AA0E5ECE5678}" srcOrd="0" destOrd="0" presId="urn:microsoft.com/office/officeart/2005/8/layout/lProcess2"/>
    <dgm:cxn modelId="{2EAD0C4A-FE54-4248-ADD8-FE271ACA5C73}" type="presOf" srcId="{8AD665DB-0508-4D5B-B1AD-691EDEC4BD8D}" destId="{8177A520-5A0C-4244-ADC2-822920B3603A}" srcOrd="0" destOrd="0" presId="urn:microsoft.com/office/officeart/2005/8/layout/lProcess2"/>
    <dgm:cxn modelId="{9449AE50-415B-4B10-B415-4D4E4B84DB2E}" type="presOf" srcId="{2418D345-B411-4C58-BD23-E51F318848A8}" destId="{3BA22687-9C03-4BE3-B1D8-3AB7FB5EA104}" srcOrd="0" destOrd="0" presId="urn:microsoft.com/office/officeart/2005/8/layout/lProcess2"/>
    <dgm:cxn modelId="{318E2C55-CDEB-4E3E-9D81-7CE9FAAEAAC1}" type="presOf" srcId="{A7887D1E-4C4A-44B0-880D-B3F928A5BE56}" destId="{0517F963-117B-4680-9A6B-E0356D8B1455}" srcOrd="0" destOrd="0" presId="urn:microsoft.com/office/officeart/2005/8/layout/lProcess2"/>
    <dgm:cxn modelId="{8D192558-7301-4D7B-845F-DE2AB37BD24A}" type="presOf" srcId="{376527D9-FB0E-48E3-A429-165126DBDF99}" destId="{5D4E2A2F-3FEC-4A6B-A629-266559C51F3C}" srcOrd="0" destOrd="0" presId="urn:microsoft.com/office/officeart/2005/8/layout/lProcess2"/>
    <dgm:cxn modelId="{AD84797A-AE19-48D5-AB70-0F1DA2A83838}" type="presOf" srcId="{8739A664-2D40-416D-A42F-CE18B9833F35}" destId="{EC87EC59-01C5-40AE-B50D-70B540F5FCBF}" srcOrd="0" destOrd="0" presId="urn:microsoft.com/office/officeart/2005/8/layout/lProcess2"/>
    <dgm:cxn modelId="{83823580-BD2F-4392-845F-0E29F70BAD9D}" srcId="{8AD665DB-0508-4D5B-B1AD-691EDEC4BD8D}" destId="{376527D9-FB0E-48E3-A429-165126DBDF99}" srcOrd="5" destOrd="0" parTransId="{962C375E-57EE-4979-A3F8-739406CAF017}" sibTransId="{12705BC6-E2DE-453F-AC95-41B2FDB6F682}"/>
    <dgm:cxn modelId="{6522B082-A16B-45FE-B1F3-F5C368CB5E90}" srcId="{FD6EE726-9166-4148-93D6-6AA7724F3FE1}" destId="{4B6AEE15-6C43-4717-8017-F0556BB33716}" srcOrd="2" destOrd="0" parTransId="{0918F771-7E9F-4A4B-BD4A-8392A0C8DB84}" sibTransId="{9497ADA9-A83E-462B-9453-6E825A59DD71}"/>
    <dgm:cxn modelId="{101A108B-3CD3-4DB1-B0D2-B7B6410CFFB2}" type="presOf" srcId="{66B7DDCB-EADA-40AD-BFE0-F80D0A6EA175}" destId="{6625B9DB-080B-407C-A753-4A21C2B032D8}" srcOrd="0" destOrd="0" presId="urn:microsoft.com/office/officeart/2005/8/layout/lProcess2"/>
    <dgm:cxn modelId="{A9AD1491-3260-4D9C-8FC7-F2B63ED5307D}" type="presOf" srcId="{933C4498-AB0C-4E61-9879-AEB2129C493F}" destId="{9DAB298F-C7D7-40C3-AEAF-B3A9C1BE4F3E}" srcOrd="0" destOrd="0" presId="urn:microsoft.com/office/officeart/2005/8/layout/lProcess2"/>
    <dgm:cxn modelId="{DB67459A-548A-47A4-9353-244908445C65}" type="presOf" srcId="{DAA69257-AC04-483F-9FA3-3FB312442C53}" destId="{BAECC03D-F0C0-406C-9F35-25FF06F8EB49}" srcOrd="0" destOrd="0" presId="urn:microsoft.com/office/officeart/2005/8/layout/lProcess2"/>
    <dgm:cxn modelId="{8CB127A4-50ED-4B07-B427-205A9F91F7E4}" srcId="{8739A664-2D40-416D-A42F-CE18B9833F35}" destId="{8AD665DB-0508-4D5B-B1AD-691EDEC4BD8D}" srcOrd="1" destOrd="0" parTransId="{83247137-A056-4C97-9251-7F0869287AF4}" sibTransId="{15900B0D-A15C-4556-91E5-0B57D9693B81}"/>
    <dgm:cxn modelId="{5F5F68A5-D806-4BF1-A7B8-8079CFE26376}" type="presOf" srcId="{8AD665DB-0508-4D5B-B1AD-691EDEC4BD8D}" destId="{234D8CDB-D51E-439A-A8A1-EBFFEA6599DE}" srcOrd="1" destOrd="0" presId="urn:microsoft.com/office/officeart/2005/8/layout/lProcess2"/>
    <dgm:cxn modelId="{89B051A5-273E-45D8-B9F3-E519F578F344}" srcId="{8AD665DB-0508-4D5B-B1AD-691EDEC4BD8D}" destId="{2418D345-B411-4C58-BD23-E51F318848A8}" srcOrd="1" destOrd="0" parTransId="{F5A1D081-4D79-42CC-B0B0-B189721F85F1}" sibTransId="{C7117A94-F704-432E-A635-CFE495B2B2A6}"/>
    <dgm:cxn modelId="{46BFEBA7-3871-463B-AD3F-11E6EEDC66D2}" srcId="{FD6EE726-9166-4148-93D6-6AA7724F3FE1}" destId="{4B1C64F6-F9F8-4731-A9D2-E568B4918206}" srcOrd="7" destOrd="0" parTransId="{FC046830-7185-4FE8-B9E7-E671CB7D9A0A}" sibTransId="{B6154DC2-4D71-4E25-921E-463F2E5B3FD1}"/>
    <dgm:cxn modelId="{12644EAB-0098-49AF-B777-2D5A850D0491}" type="presOf" srcId="{FD6EE726-9166-4148-93D6-6AA7724F3FE1}" destId="{0380E71B-A44F-4341-B3B9-535A2FFCDA90}" srcOrd="1" destOrd="0" presId="urn:microsoft.com/office/officeart/2005/8/layout/lProcess2"/>
    <dgm:cxn modelId="{2365C6AD-4B59-48CF-B64D-AD7DC90E9799}" srcId="{8AD665DB-0508-4D5B-B1AD-691EDEC4BD8D}" destId="{67C9571E-0866-48FD-953B-A5E51383CF0B}" srcOrd="2" destOrd="0" parTransId="{370C454E-C8A7-4242-BEFF-C5D6900A3EA4}" sibTransId="{4202BB25-16EC-4D8C-997F-118049327917}"/>
    <dgm:cxn modelId="{DDD1CFB8-BC84-4153-9411-9EF8943F5A83}" srcId="{8AD665DB-0508-4D5B-B1AD-691EDEC4BD8D}" destId="{DAA69257-AC04-483F-9FA3-3FB312442C53}" srcOrd="4" destOrd="0" parTransId="{59E28238-36F9-4D0E-AB8D-886AC60331F0}" sibTransId="{834686C3-46B1-461A-91E6-CB62DF2D20A0}"/>
    <dgm:cxn modelId="{EE4E61B9-71D3-4E22-8129-7D7D478F8E15}" srcId="{FD6EE726-9166-4148-93D6-6AA7724F3FE1}" destId="{933C4498-AB0C-4E61-9879-AEB2129C493F}" srcOrd="3" destOrd="0" parTransId="{E9E0D327-8837-4E20-A9A4-EBBEEB1C9C2D}" sibTransId="{892A4CA4-E336-4FA7-BC5B-C8F233008980}"/>
    <dgm:cxn modelId="{D71FBCBE-5F92-41B8-AF5E-57EC1F20CD72}" type="presOf" srcId="{73DE29BF-5C84-43F5-83D6-86511FDB9144}" destId="{52436426-258F-43C8-BBCF-6E0C021BD3A2}" srcOrd="0" destOrd="0" presId="urn:microsoft.com/office/officeart/2005/8/layout/lProcess2"/>
    <dgm:cxn modelId="{2887CED1-DFEA-4F2B-9C74-5128B8AE5003}" srcId="{FD6EE726-9166-4148-93D6-6AA7724F3FE1}" destId="{66B7DDCB-EADA-40AD-BFE0-F80D0A6EA175}" srcOrd="4" destOrd="0" parTransId="{0088B0B6-BD40-423F-9DC0-34E5F4236BE9}" sibTransId="{996929F7-9332-4238-AB68-7ADB6684F082}"/>
    <dgm:cxn modelId="{7A5B47D8-6714-478A-A923-C72CB9E1494F}" type="presOf" srcId="{EABAD62C-46BD-4727-835C-8BBB3D8E4241}" destId="{CBCFF23A-7FA0-4F60-9358-40C4DE08C619}" srcOrd="0" destOrd="0" presId="urn:microsoft.com/office/officeart/2005/8/layout/lProcess2"/>
    <dgm:cxn modelId="{3BAB37DC-7FF9-4424-8C93-5234F5BA7753}" srcId="{FD6EE726-9166-4148-93D6-6AA7724F3FE1}" destId="{73DE29BF-5C84-43F5-83D6-86511FDB9144}" srcOrd="8" destOrd="0" parTransId="{2D075395-F39A-40AE-88F8-8AD4267EC343}" sibTransId="{D322BB83-FD4A-46C4-848F-41BEA462395B}"/>
    <dgm:cxn modelId="{DF63D9DC-623B-42CD-82F8-B3DB2BD64C3F}" srcId="{FD6EE726-9166-4148-93D6-6AA7724F3FE1}" destId="{881EB94D-3F62-48CE-94A5-13B9A9F84058}" srcOrd="0" destOrd="0" parTransId="{BC909361-7E12-4BE3-B7C4-7ED67F159DA2}" sibTransId="{F98EF4F1-C204-4EE4-8174-1E12A75CF540}"/>
    <dgm:cxn modelId="{F03985E1-C08B-4519-8626-8FCE183EF73C}" type="presOf" srcId="{4B6AEE15-6C43-4717-8017-F0556BB33716}" destId="{14955BB3-7454-4B7C-857E-D4B3A808FBEA}" srcOrd="0" destOrd="0" presId="urn:microsoft.com/office/officeart/2005/8/layout/lProcess2"/>
    <dgm:cxn modelId="{798475E2-2C51-472B-9DA1-3EC7736528BB}" srcId="{FD6EE726-9166-4148-93D6-6AA7724F3FE1}" destId="{EABAD62C-46BD-4727-835C-8BBB3D8E4241}" srcOrd="6" destOrd="0" parTransId="{DE9F6AEE-5A2E-42B3-BF15-C42CC1CD8999}" sibTransId="{B56111E9-5F66-49A0-8D03-C5C61519361A}"/>
    <dgm:cxn modelId="{A42BB6E4-99C1-4A6E-9D72-21E0C982FD2F}" srcId="{FD6EE726-9166-4148-93D6-6AA7724F3FE1}" destId="{02F92CA9-480A-46FD-9907-4A614B2177DF}" srcOrd="5" destOrd="0" parTransId="{48E3AB27-82E1-4C5A-8352-7B299CED45A0}" sibTransId="{AB2AF10C-ADAD-4271-88D4-DAEEB9F4C8F8}"/>
    <dgm:cxn modelId="{325B9EE8-3A65-429B-AB17-44DDB9FDC566}" type="presOf" srcId="{C093F4C6-A700-48CB-9750-40366AB6AB0E}" destId="{D9EA7C31-6A85-4C11-AF1A-E2FAB6E4C479}" srcOrd="0" destOrd="0" presId="urn:microsoft.com/office/officeart/2005/8/layout/lProcess2"/>
    <dgm:cxn modelId="{798F13E9-A54C-4546-95BB-B7F85EB632E4}" type="presOf" srcId="{FD0EC0B1-1D4C-4A4D-B6D8-E311BFCDD36A}" destId="{DA2D2C97-9906-40C6-BF8F-965C6E93AAC7}" srcOrd="0" destOrd="0" presId="urn:microsoft.com/office/officeart/2005/8/layout/lProcess2"/>
    <dgm:cxn modelId="{128BB5F8-6672-4A7A-8C65-BE613802AD59}" srcId="{8739A664-2D40-416D-A42F-CE18B9833F35}" destId="{FD6EE726-9166-4148-93D6-6AA7724F3FE1}" srcOrd="0" destOrd="0" parTransId="{7BB36E54-14D8-48DA-93E4-C212CE67A33E}" sibTransId="{FE6F2F45-5989-42E3-8EDE-BE0D22DF86BB}"/>
    <dgm:cxn modelId="{1600596F-3E27-434D-BB97-4244AD352676}" type="presParOf" srcId="{EC87EC59-01C5-40AE-B50D-70B540F5FCBF}" destId="{BFAC1E04-42FE-495B-A6BE-B903E3F96E30}" srcOrd="0" destOrd="0" presId="urn:microsoft.com/office/officeart/2005/8/layout/lProcess2"/>
    <dgm:cxn modelId="{BAB1132B-8EBF-435F-A341-1BFF66D2713E}" type="presParOf" srcId="{BFAC1E04-42FE-495B-A6BE-B903E3F96E30}" destId="{FEA0678B-6C37-4397-A984-AA0E5ECE5678}" srcOrd="0" destOrd="0" presId="urn:microsoft.com/office/officeart/2005/8/layout/lProcess2"/>
    <dgm:cxn modelId="{BDABE863-E095-4F52-9B22-A83AE85B14E6}" type="presParOf" srcId="{BFAC1E04-42FE-495B-A6BE-B903E3F96E30}" destId="{0380E71B-A44F-4341-B3B9-535A2FFCDA90}" srcOrd="1" destOrd="0" presId="urn:microsoft.com/office/officeart/2005/8/layout/lProcess2"/>
    <dgm:cxn modelId="{869EB781-BF71-4F53-8C76-0BC51C230725}" type="presParOf" srcId="{BFAC1E04-42FE-495B-A6BE-B903E3F96E30}" destId="{85030D90-8B22-40B0-90E7-926A235C2766}" srcOrd="2" destOrd="0" presId="urn:microsoft.com/office/officeart/2005/8/layout/lProcess2"/>
    <dgm:cxn modelId="{1FDF96D7-4813-43A2-80D5-33BDB4753A17}" type="presParOf" srcId="{85030D90-8B22-40B0-90E7-926A235C2766}" destId="{21089143-B006-4232-B72C-3CCBBB0B544D}" srcOrd="0" destOrd="0" presId="urn:microsoft.com/office/officeart/2005/8/layout/lProcess2"/>
    <dgm:cxn modelId="{DBAF464D-1F54-49E1-8D22-568D886E02AE}" type="presParOf" srcId="{21089143-B006-4232-B72C-3CCBBB0B544D}" destId="{C558B9F0-3221-4C2C-9357-5311FBAD3127}" srcOrd="0" destOrd="0" presId="urn:microsoft.com/office/officeart/2005/8/layout/lProcess2"/>
    <dgm:cxn modelId="{9531F6B3-E768-45EB-BB42-91104DBE3EDD}" type="presParOf" srcId="{21089143-B006-4232-B72C-3CCBBB0B544D}" destId="{4D761E80-09AB-461D-ACF5-54A61EA5B01B}" srcOrd="1" destOrd="0" presId="urn:microsoft.com/office/officeart/2005/8/layout/lProcess2"/>
    <dgm:cxn modelId="{2809DD01-CA04-4C50-A454-A78C78823603}" type="presParOf" srcId="{21089143-B006-4232-B72C-3CCBBB0B544D}" destId="{DA2D2C97-9906-40C6-BF8F-965C6E93AAC7}" srcOrd="2" destOrd="0" presId="urn:microsoft.com/office/officeart/2005/8/layout/lProcess2"/>
    <dgm:cxn modelId="{35D15C81-FDA1-4F53-8DA6-6D5F6E572368}" type="presParOf" srcId="{21089143-B006-4232-B72C-3CCBBB0B544D}" destId="{56D65134-40D8-42AC-ABAB-FF5CD2DE5875}" srcOrd="3" destOrd="0" presId="urn:microsoft.com/office/officeart/2005/8/layout/lProcess2"/>
    <dgm:cxn modelId="{D9D59200-5FB1-449C-B175-EFF04EF987F7}" type="presParOf" srcId="{21089143-B006-4232-B72C-3CCBBB0B544D}" destId="{14955BB3-7454-4B7C-857E-D4B3A808FBEA}" srcOrd="4" destOrd="0" presId="urn:microsoft.com/office/officeart/2005/8/layout/lProcess2"/>
    <dgm:cxn modelId="{AA5E003E-3124-4BAF-BE18-9327DED78D61}" type="presParOf" srcId="{21089143-B006-4232-B72C-3CCBBB0B544D}" destId="{B5B13AA7-757C-43A0-89C4-79042F1DA97B}" srcOrd="5" destOrd="0" presId="urn:microsoft.com/office/officeart/2005/8/layout/lProcess2"/>
    <dgm:cxn modelId="{392CD598-1FE8-47A5-AEFC-2FB07A3C92C1}" type="presParOf" srcId="{21089143-B006-4232-B72C-3CCBBB0B544D}" destId="{9DAB298F-C7D7-40C3-AEAF-B3A9C1BE4F3E}" srcOrd="6" destOrd="0" presId="urn:microsoft.com/office/officeart/2005/8/layout/lProcess2"/>
    <dgm:cxn modelId="{66387FC5-BE20-4AAD-A966-BE24D2EACAFB}" type="presParOf" srcId="{21089143-B006-4232-B72C-3CCBBB0B544D}" destId="{1EA12E93-AF65-4169-B4E7-BFB176B2F886}" srcOrd="7" destOrd="0" presId="urn:microsoft.com/office/officeart/2005/8/layout/lProcess2"/>
    <dgm:cxn modelId="{09F85AA8-1269-4EEB-8E58-087043E5EEFD}" type="presParOf" srcId="{21089143-B006-4232-B72C-3CCBBB0B544D}" destId="{6625B9DB-080B-407C-A753-4A21C2B032D8}" srcOrd="8" destOrd="0" presId="urn:microsoft.com/office/officeart/2005/8/layout/lProcess2"/>
    <dgm:cxn modelId="{374EBEA9-CF64-4FD7-957D-76F9FD534A99}" type="presParOf" srcId="{21089143-B006-4232-B72C-3CCBBB0B544D}" destId="{50EAFB14-DF85-4F28-BC76-CF96C52FDC4E}" srcOrd="9" destOrd="0" presId="urn:microsoft.com/office/officeart/2005/8/layout/lProcess2"/>
    <dgm:cxn modelId="{E6F42921-67FB-434A-92FF-34F25D1CAB81}" type="presParOf" srcId="{21089143-B006-4232-B72C-3CCBBB0B544D}" destId="{F03BA2C8-0EA8-4027-9427-FC921CA28BFF}" srcOrd="10" destOrd="0" presId="urn:microsoft.com/office/officeart/2005/8/layout/lProcess2"/>
    <dgm:cxn modelId="{38CE3A5B-30EB-4124-BC5B-D9D11B1EF786}" type="presParOf" srcId="{21089143-B006-4232-B72C-3CCBBB0B544D}" destId="{8DDF0586-15E7-497C-A81E-7C9B345B2882}" srcOrd="11" destOrd="0" presId="urn:microsoft.com/office/officeart/2005/8/layout/lProcess2"/>
    <dgm:cxn modelId="{9638B5E3-60EC-475F-A775-B3159162F22C}" type="presParOf" srcId="{21089143-B006-4232-B72C-3CCBBB0B544D}" destId="{CBCFF23A-7FA0-4F60-9358-40C4DE08C619}" srcOrd="12" destOrd="0" presId="urn:microsoft.com/office/officeart/2005/8/layout/lProcess2"/>
    <dgm:cxn modelId="{9E04262A-B5BC-486A-9ED5-6E9AC007150B}" type="presParOf" srcId="{21089143-B006-4232-B72C-3CCBBB0B544D}" destId="{129F5168-0064-47C2-A544-67C5CB292214}" srcOrd="13" destOrd="0" presId="urn:microsoft.com/office/officeart/2005/8/layout/lProcess2"/>
    <dgm:cxn modelId="{E3AB69E1-56A9-4E07-BDE3-3B1A4DF0D2CC}" type="presParOf" srcId="{21089143-B006-4232-B72C-3CCBBB0B544D}" destId="{BAF2D761-C3A4-4FC9-9E66-C10498E393CA}" srcOrd="14" destOrd="0" presId="urn:microsoft.com/office/officeart/2005/8/layout/lProcess2"/>
    <dgm:cxn modelId="{CE7FF374-DA10-4FC8-9FFD-5F7971638153}" type="presParOf" srcId="{21089143-B006-4232-B72C-3CCBBB0B544D}" destId="{FEF17998-9E4D-4C1B-8A2B-4C8D738CDAE5}" srcOrd="15" destOrd="0" presId="urn:microsoft.com/office/officeart/2005/8/layout/lProcess2"/>
    <dgm:cxn modelId="{E850B33F-ABB6-49C1-B35D-2B28D90277B9}" type="presParOf" srcId="{21089143-B006-4232-B72C-3CCBBB0B544D}" destId="{52436426-258F-43C8-BBCF-6E0C021BD3A2}" srcOrd="16" destOrd="0" presId="urn:microsoft.com/office/officeart/2005/8/layout/lProcess2"/>
    <dgm:cxn modelId="{BB3ACED3-115D-4134-A689-58523CD0F8E6}" type="presParOf" srcId="{EC87EC59-01C5-40AE-B50D-70B540F5FCBF}" destId="{6609A97F-C98D-4C5E-A61E-7F36BDE9C819}" srcOrd="1" destOrd="0" presId="urn:microsoft.com/office/officeart/2005/8/layout/lProcess2"/>
    <dgm:cxn modelId="{51B8E22E-41BC-4430-A93F-9E27C9E67554}" type="presParOf" srcId="{EC87EC59-01C5-40AE-B50D-70B540F5FCBF}" destId="{7D49D6FE-189B-44AF-85E9-A3B78B62E0C9}" srcOrd="2" destOrd="0" presId="urn:microsoft.com/office/officeart/2005/8/layout/lProcess2"/>
    <dgm:cxn modelId="{DBE90816-45E2-4F55-B6C6-70D99B57885B}" type="presParOf" srcId="{7D49D6FE-189B-44AF-85E9-A3B78B62E0C9}" destId="{8177A520-5A0C-4244-ADC2-822920B3603A}" srcOrd="0" destOrd="0" presId="urn:microsoft.com/office/officeart/2005/8/layout/lProcess2"/>
    <dgm:cxn modelId="{4D14FF3A-E585-49F5-8CD3-F330A0980704}" type="presParOf" srcId="{7D49D6FE-189B-44AF-85E9-A3B78B62E0C9}" destId="{234D8CDB-D51E-439A-A8A1-EBFFEA6599DE}" srcOrd="1" destOrd="0" presId="urn:microsoft.com/office/officeart/2005/8/layout/lProcess2"/>
    <dgm:cxn modelId="{567FE808-931A-45FE-A5A9-2DA0F564F9A1}" type="presParOf" srcId="{7D49D6FE-189B-44AF-85E9-A3B78B62E0C9}" destId="{8CB836F5-2C1B-4238-94C3-BA26BF7268A2}" srcOrd="2" destOrd="0" presId="urn:microsoft.com/office/officeart/2005/8/layout/lProcess2"/>
    <dgm:cxn modelId="{5C3901C8-BE59-4B98-8DEE-148B12A83766}" type="presParOf" srcId="{8CB836F5-2C1B-4238-94C3-BA26BF7268A2}" destId="{24975075-D217-4B1A-8D70-F75E0B154849}" srcOrd="0" destOrd="0" presId="urn:microsoft.com/office/officeart/2005/8/layout/lProcess2"/>
    <dgm:cxn modelId="{15514D10-F2BE-4CD1-93E3-006F2601788E}" type="presParOf" srcId="{24975075-D217-4B1A-8D70-F75E0B154849}" destId="{D9EA7C31-6A85-4C11-AF1A-E2FAB6E4C479}" srcOrd="0" destOrd="0" presId="urn:microsoft.com/office/officeart/2005/8/layout/lProcess2"/>
    <dgm:cxn modelId="{0B3361D8-10BA-43E0-8651-3F499866E03C}" type="presParOf" srcId="{24975075-D217-4B1A-8D70-F75E0B154849}" destId="{5F474629-4ADA-4ED7-8B17-7EAA559A6F0E}" srcOrd="1" destOrd="0" presId="urn:microsoft.com/office/officeart/2005/8/layout/lProcess2"/>
    <dgm:cxn modelId="{0F02BC7C-D3EF-4C6C-8F49-873BE15B3F33}" type="presParOf" srcId="{24975075-D217-4B1A-8D70-F75E0B154849}" destId="{3BA22687-9C03-4BE3-B1D8-3AB7FB5EA104}" srcOrd="2" destOrd="0" presId="urn:microsoft.com/office/officeart/2005/8/layout/lProcess2"/>
    <dgm:cxn modelId="{D6DDA1CA-4EE8-4628-826D-B76AEDCB4341}" type="presParOf" srcId="{24975075-D217-4B1A-8D70-F75E0B154849}" destId="{82BCE1AF-D8D5-4ACB-A2BB-D1F664C46C2B}" srcOrd="3" destOrd="0" presId="urn:microsoft.com/office/officeart/2005/8/layout/lProcess2"/>
    <dgm:cxn modelId="{9CBD7EA4-3719-4805-8854-0BCAF1CED9A1}" type="presParOf" srcId="{24975075-D217-4B1A-8D70-F75E0B154849}" destId="{43EFC17D-4366-4EEF-A4EC-C09CFDE6CFA1}" srcOrd="4" destOrd="0" presId="urn:microsoft.com/office/officeart/2005/8/layout/lProcess2"/>
    <dgm:cxn modelId="{6F7F53C7-FA7E-4F9A-BC6D-7504FE78E547}" type="presParOf" srcId="{24975075-D217-4B1A-8D70-F75E0B154849}" destId="{6A15B4F8-A860-458D-9F5C-6A959B3E01B1}" srcOrd="5" destOrd="0" presId="urn:microsoft.com/office/officeart/2005/8/layout/lProcess2"/>
    <dgm:cxn modelId="{669AE2F8-6A5A-4C78-BA11-4BC9CF224BE2}" type="presParOf" srcId="{24975075-D217-4B1A-8D70-F75E0B154849}" destId="{0517F963-117B-4680-9A6B-E0356D8B1455}" srcOrd="6" destOrd="0" presId="urn:microsoft.com/office/officeart/2005/8/layout/lProcess2"/>
    <dgm:cxn modelId="{17AEC8CC-77FE-45A9-ADFD-E46AE45AFDFC}" type="presParOf" srcId="{24975075-D217-4B1A-8D70-F75E0B154849}" destId="{DB3B932D-5E03-46D3-A8E6-921238117D46}" srcOrd="7" destOrd="0" presId="urn:microsoft.com/office/officeart/2005/8/layout/lProcess2"/>
    <dgm:cxn modelId="{6B53C81D-56FC-4F28-AA73-E6358602ED05}" type="presParOf" srcId="{24975075-D217-4B1A-8D70-F75E0B154849}" destId="{BAECC03D-F0C0-406C-9F35-25FF06F8EB49}" srcOrd="8" destOrd="0" presId="urn:microsoft.com/office/officeart/2005/8/layout/lProcess2"/>
    <dgm:cxn modelId="{45AFCFA0-F810-43AA-8C2F-2A57F0268C31}" type="presParOf" srcId="{24975075-D217-4B1A-8D70-F75E0B154849}" destId="{D2A4D120-1E50-4D77-A8A5-6D1F808588A5}" srcOrd="9" destOrd="0" presId="urn:microsoft.com/office/officeart/2005/8/layout/lProcess2"/>
    <dgm:cxn modelId="{D535FE7A-226B-4867-923E-823CBFD9793A}" type="presParOf" srcId="{24975075-D217-4B1A-8D70-F75E0B154849}" destId="{5D4E2A2F-3FEC-4A6B-A629-266559C51F3C}"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B689AB-0CF4-45E1-B435-3DD939704B3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7B5247F-2C3B-45C0-A1BA-ED9E9619DE0D}">
      <dgm:prSet/>
      <dgm:spPr/>
      <dgm:t>
        <a:bodyPr/>
        <a:lstStyle/>
        <a:p>
          <a:r>
            <a:rPr lang="en-US" baseline="0" dirty="0"/>
            <a:t>11M+ Docker Pulls</a:t>
          </a:r>
          <a:endParaRPr lang="en-US" dirty="0"/>
        </a:p>
      </dgm:t>
    </dgm:pt>
    <dgm:pt modelId="{106611EF-B255-4762-A50F-417B11FECEB4}" type="parTrans" cxnId="{8C2CEA1A-0807-42A4-862E-EEA3FCD65E52}">
      <dgm:prSet/>
      <dgm:spPr/>
      <dgm:t>
        <a:bodyPr/>
        <a:lstStyle/>
        <a:p>
          <a:endParaRPr lang="en-US"/>
        </a:p>
      </dgm:t>
    </dgm:pt>
    <dgm:pt modelId="{16104D13-401B-4A2D-808E-D1CF48487CBD}" type="sibTrans" cxnId="{8C2CEA1A-0807-42A4-862E-EEA3FCD65E52}">
      <dgm:prSet/>
      <dgm:spPr/>
      <dgm:t>
        <a:bodyPr/>
        <a:lstStyle/>
        <a:p>
          <a:endParaRPr lang="en-US"/>
        </a:p>
      </dgm:t>
    </dgm:pt>
    <dgm:pt modelId="{3754A8D2-187B-4F3C-82B7-67AA92B1FC31}">
      <dgm:prSet/>
      <dgm:spPr/>
      <dgm:t>
        <a:bodyPr/>
        <a:lstStyle/>
        <a:p>
          <a:r>
            <a:rPr lang="en-US" dirty="0"/>
            <a:t>Thousands of instances and CPUs using SQL Server on Linux</a:t>
          </a:r>
        </a:p>
      </dgm:t>
    </dgm:pt>
    <dgm:pt modelId="{1A62A2EC-9E72-48FF-B3A7-F4B3FCF81C5D}" type="sibTrans" cxnId="{748FAFCE-7DA9-4D79-A868-CB7FC4D51482}">
      <dgm:prSet/>
      <dgm:spPr/>
      <dgm:t>
        <a:bodyPr/>
        <a:lstStyle/>
        <a:p>
          <a:endParaRPr lang="en-US"/>
        </a:p>
      </dgm:t>
    </dgm:pt>
    <dgm:pt modelId="{18A83B81-62B1-4BBB-ACC2-5DA53ECF7685}" type="parTrans" cxnId="{748FAFCE-7DA9-4D79-A868-CB7FC4D51482}">
      <dgm:prSet/>
      <dgm:spPr/>
      <dgm:t>
        <a:bodyPr/>
        <a:lstStyle/>
        <a:p>
          <a:endParaRPr lang="en-US"/>
        </a:p>
      </dgm:t>
    </dgm:pt>
    <dgm:pt modelId="{9890CA17-DEAE-4F85-8FFB-A99F37E8BE45}" type="pres">
      <dgm:prSet presAssocID="{2DB689AB-0CF4-45E1-B435-3DD939704B39}" presName="diagram" presStyleCnt="0">
        <dgm:presLayoutVars>
          <dgm:dir/>
          <dgm:resizeHandles val="exact"/>
        </dgm:presLayoutVars>
      </dgm:prSet>
      <dgm:spPr/>
    </dgm:pt>
    <dgm:pt modelId="{D815B289-DAEE-446B-A637-A4D6355BA418}" type="pres">
      <dgm:prSet presAssocID="{B7B5247F-2C3B-45C0-A1BA-ED9E9619DE0D}" presName="node" presStyleLbl="node1" presStyleIdx="0" presStyleCnt="2">
        <dgm:presLayoutVars>
          <dgm:bulletEnabled val="1"/>
        </dgm:presLayoutVars>
      </dgm:prSet>
      <dgm:spPr/>
    </dgm:pt>
    <dgm:pt modelId="{B9863359-8DFF-4B9E-A4BB-FA74D23291C9}" type="pres">
      <dgm:prSet presAssocID="{16104D13-401B-4A2D-808E-D1CF48487CBD}" presName="sibTrans" presStyleCnt="0"/>
      <dgm:spPr/>
    </dgm:pt>
    <dgm:pt modelId="{8624D9B7-1B60-421A-A038-6AA038836560}" type="pres">
      <dgm:prSet presAssocID="{3754A8D2-187B-4F3C-82B7-67AA92B1FC31}" presName="node" presStyleLbl="node1" presStyleIdx="1" presStyleCnt="2">
        <dgm:presLayoutVars>
          <dgm:bulletEnabled val="1"/>
        </dgm:presLayoutVars>
      </dgm:prSet>
      <dgm:spPr/>
    </dgm:pt>
  </dgm:ptLst>
  <dgm:cxnLst>
    <dgm:cxn modelId="{C4132702-735A-4718-9A74-BC386E8721FF}" type="presOf" srcId="{2DB689AB-0CF4-45E1-B435-3DD939704B39}" destId="{9890CA17-DEAE-4F85-8FFB-A99F37E8BE45}" srcOrd="0" destOrd="0" presId="urn:microsoft.com/office/officeart/2005/8/layout/default"/>
    <dgm:cxn modelId="{8C2CEA1A-0807-42A4-862E-EEA3FCD65E52}" srcId="{2DB689AB-0CF4-45E1-B435-3DD939704B39}" destId="{B7B5247F-2C3B-45C0-A1BA-ED9E9619DE0D}" srcOrd="0" destOrd="0" parTransId="{106611EF-B255-4762-A50F-417B11FECEB4}" sibTransId="{16104D13-401B-4A2D-808E-D1CF48487CBD}"/>
    <dgm:cxn modelId="{ADCBAF30-73B0-4676-90AC-8957A5E98FA6}" type="presOf" srcId="{3754A8D2-187B-4F3C-82B7-67AA92B1FC31}" destId="{8624D9B7-1B60-421A-A038-6AA038836560}" srcOrd="0" destOrd="0" presId="urn:microsoft.com/office/officeart/2005/8/layout/default"/>
    <dgm:cxn modelId="{6F6C13A7-F65E-48E4-9766-958B7B37ADAB}" type="presOf" srcId="{B7B5247F-2C3B-45C0-A1BA-ED9E9619DE0D}" destId="{D815B289-DAEE-446B-A637-A4D6355BA418}" srcOrd="0" destOrd="0" presId="urn:microsoft.com/office/officeart/2005/8/layout/default"/>
    <dgm:cxn modelId="{748FAFCE-7DA9-4D79-A868-CB7FC4D51482}" srcId="{2DB689AB-0CF4-45E1-B435-3DD939704B39}" destId="{3754A8D2-187B-4F3C-82B7-67AA92B1FC31}" srcOrd="1" destOrd="0" parTransId="{18A83B81-62B1-4BBB-ACC2-5DA53ECF7685}" sibTransId="{1A62A2EC-9E72-48FF-B3A7-F4B3FCF81C5D}"/>
    <dgm:cxn modelId="{8D57CFEE-E425-42DC-8557-10837686E6EA}" type="presParOf" srcId="{9890CA17-DEAE-4F85-8FFB-A99F37E8BE45}" destId="{D815B289-DAEE-446B-A637-A4D6355BA418}" srcOrd="0" destOrd="0" presId="urn:microsoft.com/office/officeart/2005/8/layout/default"/>
    <dgm:cxn modelId="{C3E9F7F7-E131-4301-9EB8-6A6455AEAE4A}" type="presParOf" srcId="{9890CA17-DEAE-4F85-8FFB-A99F37E8BE45}" destId="{B9863359-8DFF-4B9E-A4BB-FA74D23291C9}" srcOrd="1" destOrd="0" presId="urn:microsoft.com/office/officeart/2005/8/layout/default"/>
    <dgm:cxn modelId="{EEF66A43-3F35-444A-8709-A799DACDBAF6}" type="presParOf" srcId="{9890CA17-DEAE-4F85-8FFB-A99F37E8BE45}" destId="{8624D9B7-1B60-421A-A038-6AA03883656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AF51A7-CD06-4005-9D8B-66650501BE9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2EE6CC41-9DCE-4CEB-BD27-BE3B6AF2DB12}">
      <dgm:prSet phldrT="[Text]"/>
      <dgm:spPr/>
      <dgm:t>
        <a:bodyPr/>
        <a:lstStyle/>
        <a:p>
          <a:r>
            <a:rPr lang="en-US" dirty="0"/>
            <a:t>Is it the same as Windows?</a:t>
          </a:r>
        </a:p>
      </dgm:t>
    </dgm:pt>
    <dgm:pt modelId="{CEBA8CE4-7598-4664-A85D-7F7ECE061CD5}" type="parTrans" cxnId="{89F91B5D-7B1B-432B-9534-19CF7EF64D67}">
      <dgm:prSet/>
      <dgm:spPr/>
      <dgm:t>
        <a:bodyPr/>
        <a:lstStyle/>
        <a:p>
          <a:endParaRPr lang="en-US"/>
        </a:p>
      </dgm:t>
    </dgm:pt>
    <dgm:pt modelId="{28A89C2F-2974-4134-AC79-724ACEDFEBFF}" type="sibTrans" cxnId="{89F91B5D-7B1B-432B-9534-19CF7EF64D67}">
      <dgm:prSet/>
      <dgm:spPr/>
      <dgm:t>
        <a:bodyPr/>
        <a:lstStyle/>
        <a:p>
          <a:endParaRPr lang="en-US"/>
        </a:p>
      </dgm:t>
    </dgm:pt>
    <dgm:pt modelId="{F96DC6FF-591D-4F98-99B7-2A278268E7EC}">
      <dgm:prSet phldrT="[Text]"/>
      <dgm:spPr/>
      <dgm:t>
        <a:bodyPr/>
        <a:lstStyle/>
        <a:p>
          <a:r>
            <a:rPr lang="en-US" dirty="0"/>
            <a:t>Is the performance the same as on Windows?</a:t>
          </a:r>
        </a:p>
      </dgm:t>
    </dgm:pt>
    <dgm:pt modelId="{712AF434-BE9B-42F6-8516-063F12DEE66A}" type="parTrans" cxnId="{FD41F417-88D4-40D0-9EDB-8A636EFDBC3B}">
      <dgm:prSet/>
      <dgm:spPr/>
      <dgm:t>
        <a:bodyPr/>
        <a:lstStyle/>
        <a:p>
          <a:endParaRPr lang="en-US"/>
        </a:p>
      </dgm:t>
    </dgm:pt>
    <dgm:pt modelId="{F0C5F008-8111-4D75-98E3-BFC2ACC6CAC8}" type="sibTrans" cxnId="{FD41F417-88D4-40D0-9EDB-8A636EFDBC3B}">
      <dgm:prSet/>
      <dgm:spPr/>
      <dgm:t>
        <a:bodyPr/>
        <a:lstStyle/>
        <a:p>
          <a:endParaRPr lang="en-US"/>
        </a:p>
      </dgm:t>
    </dgm:pt>
    <dgm:pt modelId="{6A44E862-0851-49BF-B5C1-EF2F1A7F8BF4}">
      <dgm:prSet phldrT="[Text]"/>
      <dgm:spPr/>
      <dgm:t>
        <a:bodyPr/>
        <a:lstStyle/>
        <a:p>
          <a:r>
            <a:rPr lang="en-US" dirty="0"/>
            <a:t>Is the licensing the same as on Windows?</a:t>
          </a:r>
        </a:p>
      </dgm:t>
    </dgm:pt>
    <dgm:pt modelId="{CCBA2F5A-0D9D-4CFF-B1F9-76971F7A0B1F}" type="parTrans" cxnId="{20A752F5-7AE9-421A-969D-FC7B88788525}">
      <dgm:prSet/>
      <dgm:spPr/>
      <dgm:t>
        <a:bodyPr/>
        <a:lstStyle/>
        <a:p>
          <a:endParaRPr lang="en-US"/>
        </a:p>
      </dgm:t>
    </dgm:pt>
    <dgm:pt modelId="{B4436F00-0764-41D6-88D9-5D58580687B8}" type="sibTrans" cxnId="{20A752F5-7AE9-421A-969D-FC7B88788525}">
      <dgm:prSet/>
      <dgm:spPr/>
      <dgm:t>
        <a:bodyPr/>
        <a:lstStyle/>
        <a:p>
          <a:endParaRPr lang="en-US"/>
        </a:p>
      </dgm:t>
    </dgm:pt>
    <dgm:pt modelId="{E6C1CECE-0279-46D2-8CDD-B6EE42FD6F59}">
      <dgm:prSet phldrT="[Text]"/>
      <dgm:spPr/>
      <dgm:t>
        <a:bodyPr/>
        <a:lstStyle/>
        <a:p>
          <a:r>
            <a:rPr lang="en-US" dirty="0"/>
            <a:t>Do I need to know Linux?</a:t>
          </a:r>
        </a:p>
      </dgm:t>
    </dgm:pt>
    <dgm:pt modelId="{C5A88DC1-96CC-44D6-A6AA-65DB6AE83440}" type="parTrans" cxnId="{17A6811D-7A6A-4E17-BF75-3FD25FEE8533}">
      <dgm:prSet/>
      <dgm:spPr/>
      <dgm:t>
        <a:bodyPr/>
        <a:lstStyle/>
        <a:p>
          <a:endParaRPr lang="en-US"/>
        </a:p>
      </dgm:t>
    </dgm:pt>
    <dgm:pt modelId="{859DAE4D-4B92-4541-AC2C-9DF8B031FE93}" type="sibTrans" cxnId="{17A6811D-7A6A-4E17-BF75-3FD25FEE8533}">
      <dgm:prSet/>
      <dgm:spPr/>
      <dgm:t>
        <a:bodyPr/>
        <a:lstStyle/>
        <a:p>
          <a:endParaRPr lang="en-US"/>
        </a:p>
      </dgm:t>
    </dgm:pt>
    <dgm:pt modelId="{1EA96472-BEB7-4A69-9370-1CCC6E0420BB}">
      <dgm:prSet phldrT="[Text]"/>
      <dgm:spPr/>
      <dgm:t>
        <a:bodyPr/>
        <a:lstStyle/>
        <a:p>
          <a:r>
            <a:rPr lang="en-US" dirty="0"/>
            <a:t>Is SQL Server different in a container?</a:t>
          </a:r>
        </a:p>
      </dgm:t>
    </dgm:pt>
    <dgm:pt modelId="{085394AE-2F64-4CF9-9C03-C449CF187660}" type="parTrans" cxnId="{04BDC7A1-5493-47E3-BFD6-2F50811D1FB6}">
      <dgm:prSet/>
      <dgm:spPr/>
      <dgm:t>
        <a:bodyPr/>
        <a:lstStyle/>
        <a:p>
          <a:endParaRPr lang="en-US"/>
        </a:p>
      </dgm:t>
    </dgm:pt>
    <dgm:pt modelId="{B57F7E17-A4E4-417D-B6C0-9DD72EB95B51}" type="sibTrans" cxnId="{04BDC7A1-5493-47E3-BFD6-2F50811D1FB6}">
      <dgm:prSet/>
      <dgm:spPr/>
      <dgm:t>
        <a:bodyPr/>
        <a:lstStyle/>
        <a:p>
          <a:endParaRPr lang="en-US"/>
        </a:p>
      </dgm:t>
    </dgm:pt>
    <dgm:pt modelId="{BF002852-C5CA-4201-A969-C2385C9F7E8B}">
      <dgm:prSet phldrT="[Text]"/>
      <dgm:spPr/>
      <dgm:t>
        <a:bodyPr/>
        <a:lstStyle/>
        <a:p>
          <a:r>
            <a:rPr lang="en-US" dirty="0"/>
            <a:t>Need multi-instance? Use containers</a:t>
          </a:r>
        </a:p>
      </dgm:t>
    </dgm:pt>
    <dgm:pt modelId="{CAD197FB-AB8D-43B7-97B0-6BF48D645E8C}" type="parTrans" cxnId="{A0B85A84-3623-45F4-BA45-DE78A819332F}">
      <dgm:prSet/>
      <dgm:spPr/>
      <dgm:t>
        <a:bodyPr/>
        <a:lstStyle/>
        <a:p>
          <a:endParaRPr lang="en-US"/>
        </a:p>
      </dgm:t>
    </dgm:pt>
    <dgm:pt modelId="{5A7100EF-6DFE-4D7A-BF9A-A967B28A7C56}" type="sibTrans" cxnId="{A0B85A84-3623-45F4-BA45-DE78A819332F}">
      <dgm:prSet/>
      <dgm:spPr/>
      <dgm:t>
        <a:bodyPr/>
        <a:lstStyle/>
        <a:p>
          <a:endParaRPr lang="en-US"/>
        </a:p>
      </dgm:t>
    </dgm:pt>
    <dgm:pt modelId="{EC86CA7E-A80F-4C80-87FC-24A920D51190}" type="pres">
      <dgm:prSet presAssocID="{2EAF51A7-CD06-4005-9D8B-66650501BE93}" presName="linear" presStyleCnt="0">
        <dgm:presLayoutVars>
          <dgm:animLvl val="lvl"/>
          <dgm:resizeHandles val="exact"/>
        </dgm:presLayoutVars>
      </dgm:prSet>
      <dgm:spPr/>
    </dgm:pt>
    <dgm:pt modelId="{CECDE6F6-E719-45CB-8223-453D552928EE}" type="pres">
      <dgm:prSet presAssocID="{2EE6CC41-9DCE-4CEB-BD27-BE3B6AF2DB12}" presName="parentText" presStyleLbl="node1" presStyleIdx="0" presStyleCnt="6">
        <dgm:presLayoutVars>
          <dgm:chMax val="0"/>
          <dgm:bulletEnabled val="1"/>
        </dgm:presLayoutVars>
      </dgm:prSet>
      <dgm:spPr/>
    </dgm:pt>
    <dgm:pt modelId="{04165F02-B641-4DE9-BF0F-F10C1D3B9BAA}" type="pres">
      <dgm:prSet presAssocID="{28A89C2F-2974-4134-AC79-724ACEDFEBFF}" presName="spacer" presStyleCnt="0"/>
      <dgm:spPr/>
    </dgm:pt>
    <dgm:pt modelId="{3ABBD336-40E8-4549-9A99-20E97504E217}" type="pres">
      <dgm:prSet presAssocID="{F96DC6FF-591D-4F98-99B7-2A278268E7EC}" presName="parentText" presStyleLbl="node1" presStyleIdx="1" presStyleCnt="6">
        <dgm:presLayoutVars>
          <dgm:chMax val="0"/>
          <dgm:bulletEnabled val="1"/>
        </dgm:presLayoutVars>
      </dgm:prSet>
      <dgm:spPr/>
    </dgm:pt>
    <dgm:pt modelId="{4367253A-9D4F-4E0C-8322-136CFB22F384}" type="pres">
      <dgm:prSet presAssocID="{F0C5F008-8111-4D75-98E3-BFC2ACC6CAC8}" presName="spacer" presStyleCnt="0"/>
      <dgm:spPr/>
    </dgm:pt>
    <dgm:pt modelId="{CA4A3630-1C2E-4A1F-BE87-D2F87469B0AE}" type="pres">
      <dgm:prSet presAssocID="{6A44E862-0851-49BF-B5C1-EF2F1A7F8BF4}" presName="parentText" presStyleLbl="node1" presStyleIdx="2" presStyleCnt="6">
        <dgm:presLayoutVars>
          <dgm:chMax val="0"/>
          <dgm:bulletEnabled val="1"/>
        </dgm:presLayoutVars>
      </dgm:prSet>
      <dgm:spPr/>
    </dgm:pt>
    <dgm:pt modelId="{264C8BFE-6521-42F1-A31B-9124213D7974}" type="pres">
      <dgm:prSet presAssocID="{B4436F00-0764-41D6-88D9-5D58580687B8}" presName="spacer" presStyleCnt="0"/>
      <dgm:spPr/>
    </dgm:pt>
    <dgm:pt modelId="{E64BC9FD-807C-409A-9805-720EA7503BF4}" type="pres">
      <dgm:prSet presAssocID="{E6C1CECE-0279-46D2-8CDD-B6EE42FD6F59}" presName="parentText" presStyleLbl="node1" presStyleIdx="3" presStyleCnt="6">
        <dgm:presLayoutVars>
          <dgm:chMax val="0"/>
          <dgm:bulletEnabled val="1"/>
        </dgm:presLayoutVars>
      </dgm:prSet>
      <dgm:spPr/>
    </dgm:pt>
    <dgm:pt modelId="{FA8A9148-F489-4B8A-97DA-1D61FE8D0F79}" type="pres">
      <dgm:prSet presAssocID="{859DAE4D-4B92-4541-AC2C-9DF8B031FE93}" presName="spacer" presStyleCnt="0"/>
      <dgm:spPr/>
    </dgm:pt>
    <dgm:pt modelId="{CCAEB940-CC1B-48F2-95A4-8902D8908AB9}" type="pres">
      <dgm:prSet presAssocID="{1EA96472-BEB7-4A69-9370-1CCC6E0420BB}" presName="parentText" presStyleLbl="node1" presStyleIdx="4" presStyleCnt="6">
        <dgm:presLayoutVars>
          <dgm:chMax val="0"/>
          <dgm:bulletEnabled val="1"/>
        </dgm:presLayoutVars>
      </dgm:prSet>
      <dgm:spPr/>
    </dgm:pt>
    <dgm:pt modelId="{CE2EBAC0-3674-4A01-BDA9-63A1093DB57B}" type="pres">
      <dgm:prSet presAssocID="{B57F7E17-A4E4-417D-B6C0-9DD72EB95B51}" presName="spacer" presStyleCnt="0"/>
      <dgm:spPr/>
    </dgm:pt>
    <dgm:pt modelId="{C40AE0EB-D8AA-451C-BEE8-21CE03FDFD29}" type="pres">
      <dgm:prSet presAssocID="{BF002852-C5CA-4201-A969-C2385C9F7E8B}" presName="parentText" presStyleLbl="node1" presStyleIdx="5" presStyleCnt="6">
        <dgm:presLayoutVars>
          <dgm:chMax val="0"/>
          <dgm:bulletEnabled val="1"/>
        </dgm:presLayoutVars>
      </dgm:prSet>
      <dgm:spPr/>
    </dgm:pt>
  </dgm:ptLst>
  <dgm:cxnLst>
    <dgm:cxn modelId="{FD41F417-88D4-40D0-9EDB-8A636EFDBC3B}" srcId="{2EAF51A7-CD06-4005-9D8B-66650501BE93}" destId="{F96DC6FF-591D-4F98-99B7-2A278268E7EC}" srcOrd="1" destOrd="0" parTransId="{712AF434-BE9B-42F6-8516-063F12DEE66A}" sibTransId="{F0C5F008-8111-4D75-98E3-BFC2ACC6CAC8}"/>
    <dgm:cxn modelId="{17A6811D-7A6A-4E17-BF75-3FD25FEE8533}" srcId="{2EAF51A7-CD06-4005-9D8B-66650501BE93}" destId="{E6C1CECE-0279-46D2-8CDD-B6EE42FD6F59}" srcOrd="3" destOrd="0" parTransId="{C5A88DC1-96CC-44D6-A6AA-65DB6AE83440}" sibTransId="{859DAE4D-4B92-4541-AC2C-9DF8B031FE93}"/>
    <dgm:cxn modelId="{9CE85F20-01E5-4C5E-B60C-E702BCF7AB6A}" type="presOf" srcId="{1EA96472-BEB7-4A69-9370-1CCC6E0420BB}" destId="{CCAEB940-CC1B-48F2-95A4-8902D8908AB9}" srcOrd="0" destOrd="0" presId="urn:microsoft.com/office/officeart/2005/8/layout/vList2"/>
    <dgm:cxn modelId="{DD147723-04AB-418F-99BE-6671E2D4AD4E}" type="presOf" srcId="{2EAF51A7-CD06-4005-9D8B-66650501BE93}" destId="{EC86CA7E-A80F-4C80-87FC-24A920D51190}" srcOrd="0" destOrd="0" presId="urn:microsoft.com/office/officeart/2005/8/layout/vList2"/>
    <dgm:cxn modelId="{F172F936-40C0-480A-AFED-7CF5CE445E24}" type="presOf" srcId="{E6C1CECE-0279-46D2-8CDD-B6EE42FD6F59}" destId="{E64BC9FD-807C-409A-9805-720EA7503BF4}" srcOrd="0" destOrd="0" presId="urn:microsoft.com/office/officeart/2005/8/layout/vList2"/>
    <dgm:cxn modelId="{89F91B5D-7B1B-432B-9534-19CF7EF64D67}" srcId="{2EAF51A7-CD06-4005-9D8B-66650501BE93}" destId="{2EE6CC41-9DCE-4CEB-BD27-BE3B6AF2DB12}" srcOrd="0" destOrd="0" parTransId="{CEBA8CE4-7598-4664-A85D-7F7ECE061CD5}" sibTransId="{28A89C2F-2974-4134-AC79-724ACEDFEBFF}"/>
    <dgm:cxn modelId="{E9AFA055-8EC0-4A28-A930-FDF7B46BE424}" type="presOf" srcId="{F96DC6FF-591D-4F98-99B7-2A278268E7EC}" destId="{3ABBD336-40E8-4549-9A99-20E97504E217}" srcOrd="0" destOrd="0" presId="urn:microsoft.com/office/officeart/2005/8/layout/vList2"/>
    <dgm:cxn modelId="{A0B85A84-3623-45F4-BA45-DE78A819332F}" srcId="{2EAF51A7-CD06-4005-9D8B-66650501BE93}" destId="{BF002852-C5CA-4201-A969-C2385C9F7E8B}" srcOrd="5" destOrd="0" parTransId="{CAD197FB-AB8D-43B7-97B0-6BF48D645E8C}" sibTransId="{5A7100EF-6DFE-4D7A-BF9A-A967B28A7C56}"/>
    <dgm:cxn modelId="{04BDC7A1-5493-47E3-BFD6-2F50811D1FB6}" srcId="{2EAF51A7-CD06-4005-9D8B-66650501BE93}" destId="{1EA96472-BEB7-4A69-9370-1CCC6E0420BB}" srcOrd="4" destOrd="0" parTransId="{085394AE-2F64-4CF9-9C03-C449CF187660}" sibTransId="{B57F7E17-A4E4-417D-B6C0-9DD72EB95B51}"/>
    <dgm:cxn modelId="{CE2FAEA3-3A05-42B7-B783-D8BAFEF1FD8C}" type="presOf" srcId="{BF002852-C5CA-4201-A969-C2385C9F7E8B}" destId="{C40AE0EB-D8AA-451C-BEE8-21CE03FDFD29}" srcOrd="0" destOrd="0" presId="urn:microsoft.com/office/officeart/2005/8/layout/vList2"/>
    <dgm:cxn modelId="{22AFB4B0-E506-4DB2-9B00-425359EB9158}" type="presOf" srcId="{2EE6CC41-9DCE-4CEB-BD27-BE3B6AF2DB12}" destId="{CECDE6F6-E719-45CB-8223-453D552928EE}" srcOrd="0" destOrd="0" presId="urn:microsoft.com/office/officeart/2005/8/layout/vList2"/>
    <dgm:cxn modelId="{20A752F5-7AE9-421A-969D-FC7B88788525}" srcId="{2EAF51A7-CD06-4005-9D8B-66650501BE93}" destId="{6A44E862-0851-49BF-B5C1-EF2F1A7F8BF4}" srcOrd="2" destOrd="0" parTransId="{CCBA2F5A-0D9D-4CFF-B1F9-76971F7A0B1F}" sibTransId="{B4436F00-0764-41D6-88D9-5D58580687B8}"/>
    <dgm:cxn modelId="{3099B8FF-2311-4598-BE15-01920B360812}" type="presOf" srcId="{6A44E862-0851-49BF-B5C1-EF2F1A7F8BF4}" destId="{CA4A3630-1C2E-4A1F-BE87-D2F87469B0AE}" srcOrd="0" destOrd="0" presId="urn:microsoft.com/office/officeart/2005/8/layout/vList2"/>
    <dgm:cxn modelId="{D7FB7961-8394-4AC8-BD8E-FDC43330B6C3}" type="presParOf" srcId="{EC86CA7E-A80F-4C80-87FC-24A920D51190}" destId="{CECDE6F6-E719-45CB-8223-453D552928EE}" srcOrd="0" destOrd="0" presId="urn:microsoft.com/office/officeart/2005/8/layout/vList2"/>
    <dgm:cxn modelId="{2C764A5D-8356-4C53-B85E-CA2B647024E8}" type="presParOf" srcId="{EC86CA7E-A80F-4C80-87FC-24A920D51190}" destId="{04165F02-B641-4DE9-BF0F-F10C1D3B9BAA}" srcOrd="1" destOrd="0" presId="urn:microsoft.com/office/officeart/2005/8/layout/vList2"/>
    <dgm:cxn modelId="{0554A405-76B9-49A8-8721-1BBA443A8582}" type="presParOf" srcId="{EC86CA7E-A80F-4C80-87FC-24A920D51190}" destId="{3ABBD336-40E8-4549-9A99-20E97504E217}" srcOrd="2" destOrd="0" presId="urn:microsoft.com/office/officeart/2005/8/layout/vList2"/>
    <dgm:cxn modelId="{D518094B-4927-4DE5-9A1E-1D321C7AB747}" type="presParOf" srcId="{EC86CA7E-A80F-4C80-87FC-24A920D51190}" destId="{4367253A-9D4F-4E0C-8322-136CFB22F384}" srcOrd="3" destOrd="0" presId="urn:microsoft.com/office/officeart/2005/8/layout/vList2"/>
    <dgm:cxn modelId="{B6135CDB-5DC3-4DCB-B1AD-28D8E6AA246F}" type="presParOf" srcId="{EC86CA7E-A80F-4C80-87FC-24A920D51190}" destId="{CA4A3630-1C2E-4A1F-BE87-D2F87469B0AE}" srcOrd="4" destOrd="0" presId="urn:microsoft.com/office/officeart/2005/8/layout/vList2"/>
    <dgm:cxn modelId="{4049807D-AED7-4EDA-9E8B-0EDC94169EC6}" type="presParOf" srcId="{EC86CA7E-A80F-4C80-87FC-24A920D51190}" destId="{264C8BFE-6521-42F1-A31B-9124213D7974}" srcOrd="5" destOrd="0" presId="urn:microsoft.com/office/officeart/2005/8/layout/vList2"/>
    <dgm:cxn modelId="{EE3A672A-AFCB-4F66-92C1-97770CFE7D4A}" type="presParOf" srcId="{EC86CA7E-A80F-4C80-87FC-24A920D51190}" destId="{E64BC9FD-807C-409A-9805-720EA7503BF4}" srcOrd="6" destOrd="0" presId="urn:microsoft.com/office/officeart/2005/8/layout/vList2"/>
    <dgm:cxn modelId="{CAFC64B1-F883-402B-91D9-E90D33D5BFBC}" type="presParOf" srcId="{EC86CA7E-A80F-4C80-87FC-24A920D51190}" destId="{FA8A9148-F489-4B8A-97DA-1D61FE8D0F79}" srcOrd="7" destOrd="0" presId="urn:microsoft.com/office/officeart/2005/8/layout/vList2"/>
    <dgm:cxn modelId="{FEC4111F-FC9D-4BF3-B107-0CBCA85C9C72}" type="presParOf" srcId="{EC86CA7E-A80F-4C80-87FC-24A920D51190}" destId="{CCAEB940-CC1B-48F2-95A4-8902D8908AB9}" srcOrd="8" destOrd="0" presId="urn:microsoft.com/office/officeart/2005/8/layout/vList2"/>
    <dgm:cxn modelId="{740A3EF2-A610-40C8-B397-CC38A3464CB6}" type="presParOf" srcId="{EC86CA7E-A80F-4C80-87FC-24A920D51190}" destId="{CE2EBAC0-3674-4A01-BDA9-63A1093DB57B}" srcOrd="9" destOrd="0" presId="urn:microsoft.com/office/officeart/2005/8/layout/vList2"/>
    <dgm:cxn modelId="{A204608B-D2BC-4070-9A09-6CFA63F6210E}" type="presParOf" srcId="{EC86CA7E-A80F-4C80-87FC-24A920D51190}" destId="{C40AE0EB-D8AA-451C-BEE8-21CE03FDFD29}" srcOrd="1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C936EB-3105-43C1-936E-84CFF94A9D2A}"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US"/>
        </a:p>
      </dgm:t>
    </dgm:pt>
    <dgm:pt modelId="{043F8C45-D6F4-4710-B24E-57A200ED1113}">
      <dgm:prSet phldrT="[Text]"/>
      <dgm:spPr/>
      <dgm:t>
        <a:bodyPr/>
        <a:lstStyle/>
        <a:p>
          <a:r>
            <a:rPr lang="en-US" dirty="0"/>
            <a:t>mssql-server</a:t>
          </a:r>
        </a:p>
      </dgm:t>
    </dgm:pt>
    <dgm:pt modelId="{35B6380E-019E-4E98-B3DE-2497A2E9458A}" type="parTrans" cxnId="{EFA1F917-34C8-40BB-9E79-5CF86F74B247}">
      <dgm:prSet/>
      <dgm:spPr/>
      <dgm:t>
        <a:bodyPr/>
        <a:lstStyle/>
        <a:p>
          <a:endParaRPr lang="en-US"/>
        </a:p>
      </dgm:t>
    </dgm:pt>
    <dgm:pt modelId="{250F6AAB-882C-4EC8-A18D-1C1BC0119275}" type="sibTrans" cxnId="{EFA1F917-34C8-40BB-9E79-5CF86F74B247}">
      <dgm:prSet/>
      <dgm:spPr/>
      <dgm:t>
        <a:bodyPr/>
        <a:lstStyle/>
        <a:p>
          <a:endParaRPr lang="en-US"/>
        </a:p>
      </dgm:t>
    </dgm:pt>
    <dgm:pt modelId="{5F5C0B6B-A29D-4AEF-AD70-9E80744B39F0}">
      <dgm:prSet phldrT="[Text]"/>
      <dgm:spPr/>
      <dgm:t>
        <a:bodyPr/>
        <a:lstStyle/>
        <a:p>
          <a:r>
            <a:rPr lang="en-US" dirty="0"/>
            <a:t>mssql-server-fts</a:t>
          </a:r>
        </a:p>
      </dgm:t>
    </dgm:pt>
    <dgm:pt modelId="{AA288CCA-4B1C-4489-B2AC-CEAB07687359}" type="parTrans" cxnId="{FA493F14-2631-4754-8268-38D40BD72599}">
      <dgm:prSet/>
      <dgm:spPr/>
      <dgm:t>
        <a:bodyPr/>
        <a:lstStyle/>
        <a:p>
          <a:endParaRPr lang="en-US"/>
        </a:p>
      </dgm:t>
    </dgm:pt>
    <dgm:pt modelId="{2ED67C6D-0D0A-4BA4-A42C-E363E89974E9}" type="sibTrans" cxnId="{FA493F14-2631-4754-8268-38D40BD72599}">
      <dgm:prSet/>
      <dgm:spPr/>
      <dgm:t>
        <a:bodyPr/>
        <a:lstStyle/>
        <a:p>
          <a:endParaRPr lang="en-US"/>
        </a:p>
      </dgm:t>
    </dgm:pt>
    <dgm:pt modelId="{1B7B03AF-B257-44C1-AEB2-61D68C2A147C}">
      <dgm:prSet phldrT="[Text]"/>
      <dgm:spPr/>
      <dgm:t>
        <a:bodyPr/>
        <a:lstStyle/>
        <a:p>
          <a:r>
            <a:rPr lang="en-US" dirty="0"/>
            <a:t>mssql-server-ha</a:t>
          </a:r>
        </a:p>
      </dgm:t>
    </dgm:pt>
    <dgm:pt modelId="{5913D297-559E-49DD-A810-2D1714AB5F7C}" type="parTrans" cxnId="{A2CFACE1-921E-4E04-8E6E-8CE034CC07DB}">
      <dgm:prSet/>
      <dgm:spPr/>
      <dgm:t>
        <a:bodyPr/>
        <a:lstStyle/>
        <a:p>
          <a:endParaRPr lang="en-US"/>
        </a:p>
      </dgm:t>
    </dgm:pt>
    <dgm:pt modelId="{7D026376-CC08-414E-ABCD-5C0126BB060E}" type="sibTrans" cxnId="{A2CFACE1-921E-4E04-8E6E-8CE034CC07DB}">
      <dgm:prSet/>
      <dgm:spPr/>
      <dgm:t>
        <a:bodyPr/>
        <a:lstStyle/>
        <a:p>
          <a:endParaRPr lang="en-US"/>
        </a:p>
      </dgm:t>
    </dgm:pt>
    <dgm:pt modelId="{DD451780-5077-4F1A-9324-F1AE519E63E6}">
      <dgm:prSet phldrT="[Text]"/>
      <dgm:spPr/>
      <dgm:t>
        <a:bodyPr/>
        <a:lstStyle/>
        <a:p>
          <a:r>
            <a:rPr lang="en-US" dirty="0"/>
            <a:t>mssql-server-is</a:t>
          </a:r>
        </a:p>
      </dgm:t>
    </dgm:pt>
    <dgm:pt modelId="{7B66BF3A-8C64-4E1C-97D8-66B8E01B318A}" type="parTrans" cxnId="{387264DE-7CAD-4D47-8EB2-1627009B09CB}">
      <dgm:prSet/>
      <dgm:spPr/>
      <dgm:t>
        <a:bodyPr/>
        <a:lstStyle/>
        <a:p>
          <a:endParaRPr lang="en-US"/>
        </a:p>
      </dgm:t>
    </dgm:pt>
    <dgm:pt modelId="{6627EE14-8535-416E-B184-5469A66BCB88}" type="sibTrans" cxnId="{387264DE-7CAD-4D47-8EB2-1627009B09CB}">
      <dgm:prSet/>
      <dgm:spPr/>
      <dgm:t>
        <a:bodyPr/>
        <a:lstStyle/>
        <a:p>
          <a:endParaRPr lang="en-US"/>
        </a:p>
      </dgm:t>
    </dgm:pt>
    <dgm:pt modelId="{EA5A818B-F52C-40E7-89B6-6DFA99B263A3}">
      <dgm:prSet phldrT="[Text]"/>
      <dgm:spPr/>
      <dgm:t>
        <a:bodyPr/>
        <a:lstStyle/>
        <a:p>
          <a:r>
            <a:rPr lang="en-US" dirty="0"/>
            <a:t>mssql-tools</a:t>
          </a:r>
        </a:p>
      </dgm:t>
    </dgm:pt>
    <dgm:pt modelId="{2A6AA7DF-1C47-4309-A476-4C1CED0219D3}" type="parTrans" cxnId="{BCD13150-29F7-477B-AC61-2E0AEA44EFF1}">
      <dgm:prSet/>
      <dgm:spPr/>
      <dgm:t>
        <a:bodyPr/>
        <a:lstStyle/>
        <a:p>
          <a:endParaRPr lang="en-US"/>
        </a:p>
      </dgm:t>
    </dgm:pt>
    <dgm:pt modelId="{BF71CB00-A31F-479A-8A30-8B881CEC932E}" type="sibTrans" cxnId="{BCD13150-29F7-477B-AC61-2E0AEA44EFF1}">
      <dgm:prSet/>
      <dgm:spPr/>
      <dgm:t>
        <a:bodyPr/>
        <a:lstStyle/>
        <a:p>
          <a:endParaRPr lang="en-US"/>
        </a:p>
      </dgm:t>
    </dgm:pt>
    <dgm:pt modelId="{F028C3F6-956F-42F3-8959-AAB44A94D719}">
      <dgm:prSet phldrT="[Text]"/>
      <dgm:spPr/>
      <dgm:t>
        <a:bodyPr/>
        <a:lstStyle/>
        <a:p>
          <a:r>
            <a:rPr lang="en-US" dirty="0">
              <a:hlinkClick xmlns:r="http://schemas.openxmlformats.org/officeDocument/2006/relationships" r:id="rId1"/>
            </a:rPr>
            <a:t>“extensibility, Java, and ML Services”</a:t>
          </a:r>
          <a:endParaRPr lang="en-US" dirty="0"/>
        </a:p>
      </dgm:t>
    </dgm:pt>
    <dgm:pt modelId="{FD306E0E-5784-4825-8C7E-B3CF0FF4A18B}" type="parTrans" cxnId="{C4DCF45F-6E72-4C52-B8E4-62327864014D}">
      <dgm:prSet/>
      <dgm:spPr/>
      <dgm:t>
        <a:bodyPr/>
        <a:lstStyle/>
        <a:p>
          <a:endParaRPr lang="en-US"/>
        </a:p>
      </dgm:t>
    </dgm:pt>
    <dgm:pt modelId="{F37C4C1F-3BFB-4545-B5F5-AC93DBEB9011}" type="sibTrans" cxnId="{C4DCF45F-6E72-4C52-B8E4-62327864014D}">
      <dgm:prSet/>
      <dgm:spPr/>
      <dgm:t>
        <a:bodyPr/>
        <a:lstStyle/>
        <a:p>
          <a:endParaRPr lang="en-US"/>
        </a:p>
      </dgm:t>
    </dgm:pt>
    <dgm:pt modelId="{B8163D97-6556-451A-9A16-832A23B08F6F}" type="pres">
      <dgm:prSet presAssocID="{B0C936EB-3105-43C1-936E-84CFF94A9D2A}" presName="diagram" presStyleCnt="0">
        <dgm:presLayoutVars>
          <dgm:dir/>
          <dgm:resizeHandles val="exact"/>
        </dgm:presLayoutVars>
      </dgm:prSet>
      <dgm:spPr/>
    </dgm:pt>
    <dgm:pt modelId="{8E57659E-DBBA-4CD4-867F-27361D1003B4}" type="pres">
      <dgm:prSet presAssocID="{043F8C45-D6F4-4710-B24E-57A200ED1113}" presName="node" presStyleLbl="node1" presStyleIdx="0" presStyleCnt="6">
        <dgm:presLayoutVars>
          <dgm:bulletEnabled val="1"/>
        </dgm:presLayoutVars>
      </dgm:prSet>
      <dgm:spPr/>
    </dgm:pt>
    <dgm:pt modelId="{C7875BFF-76E9-4C8D-AA44-E2E99DCF4BA7}" type="pres">
      <dgm:prSet presAssocID="{250F6AAB-882C-4EC8-A18D-1C1BC0119275}" presName="sibTrans" presStyleCnt="0"/>
      <dgm:spPr/>
    </dgm:pt>
    <dgm:pt modelId="{08BD63EA-CEE8-40D6-9CD7-E336968F521F}" type="pres">
      <dgm:prSet presAssocID="{EA5A818B-F52C-40E7-89B6-6DFA99B263A3}" presName="node" presStyleLbl="node1" presStyleIdx="1" presStyleCnt="6">
        <dgm:presLayoutVars>
          <dgm:bulletEnabled val="1"/>
        </dgm:presLayoutVars>
      </dgm:prSet>
      <dgm:spPr/>
    </dgm:pt>
    <dgm:pt modelId="{A13FBDA4-A131-44E2-8728-27C1DAE723F8}" type="pres">
      <dgm:prSet presAssocID="{BF71CB00-A31F-479A-8A30-8B881CEC932E}" presName="sibTrans" presStyleCnt="0"/>
      <dgm:spPr/>
    </dgm:pt>
    <dgm:pt modelId="{C9A64BF8-7013-4702-A8E8-11930FC18B2E}" type="pres">
      <dgm:prSet presAssocID="{5F5C0B6B-A29D-4AEF-AD70-9E80744B39F0}" presName="node" presStyleLbl="node1" presStyleIdx="2" presStyleCnt="6">
        <dgm:presLayoutVars>
          <dgm:bulletEnabled val="1"/>
        </dgm:presLayoutVars>
      </dgm:prSet>
      <dgm:spPr/>
    </dgm:pt>
    <dgm:pt modelId="{5A43A17F-741E-4499-BF1A-9577202B29ED}" type="pres">
      <dgm:prSet presAssocID="{2ED67C6D-0D0A-4BA4-A42C-E363E89974E9}" presName="sibTrans" presStyleCnt="0"/>
      <dgm:spPr/>
    </dgm:pt>
    <dgm:pt modelId="{62A692D1-E9B0-4E60-B17C-FDA65098E03F}" type="pres">
      <dgm:prSet presAssocID="{1B7B03AF-B257-44C1-AEB2-61D68C2A147C}" presName="node" presStyleLbl="node1" presStyleIdx="3" presStyleCnt="6">
        <dgm:presLayoutVars>
          <dgm:bulletEnabled val="1"/>
        </dgm:presLayoutVars>
      </dgm:prSet>
      <dgm:spPr/>
    </dgm:pt>
    <dgm:pt modelId="{9726F59D-2BEE-4B54-A755-2D44A66BB0B3}" type="pres">
      <dgm:prSet presAssocID="{7D026376-CC08-414E-ABCD-5C0126BB060E}" presName="sibTrans" presStyleCnt="0"/>
      <dgm:spPr/>
    </dgm:pt>
    <dgm:pt modelId="{40EAA6A1-C5F3-48C0-A627-D89ECF4DE8EE}" type="pres">
      <dgm:prSet presAssocID="{DD451780-5077-4F1A-9324-F1AE519E63E6}" presName="node" presStyleLbl="node1" presStyleIdx="4" presStyleCnt="6">
        <dgm:presLayoutVars>
          <dgm:bulletEnabled val="1"/>
        </dgm:presLayoutVars>
      </dgm:prSet>
      <dgm:spPr/>
    </dgm:pt>
    <dgm:pt modelId="{D11FC032-816B-4B9A-B865-B4A1BD8DD7B6}" type="pres">
      <dgm:prSet presAssocID="{6627EE14-8535-416E-B184-5469A66BCB88}" presName="sibTrans" presStyleCnt="0"/>
      <dgm:spPr/>
    </dgm:pt>
    <dgm:pt modelId="{4243F23D-D958-4B07-953A-95F00D0DF05D}" type="pres">
      <dgm:prSet presAssocID="{F028C3F6-956F-42F3-8959-AAB44A94D719}" presName="node" presStyleLbl="node1" presStyleIdx="5" presStyleCnt="6">
        <dgm:presLayoutVars>
          <dgm:bulletEnabled val="1"/>
        </dgm:presLayoutVars>
      </dgm:prSet>
      <dgm:spPr/>
    </dgm:pt>
  </dgm:ptLst>
  <dgm:cxnLst>
    <dgm:cxn modelId="{FA493F14-2631-4754-8268-38D40BD72599}" srcId="{B0C936EB-3105-43C1-936E-84CFF94A9D2A}" destId="{5F5C0B6B-A29D-4AEF-AD70-9E80744B39F0}" srcOrd="2" destOrd="0" parTransId="{AA288CCA-4B1C-4489-B2AC-CEAB07687359}" sibTransId="{2ED67C6D-0D0A-4BA4-A42C-E363E89974E9}"/>
    <dgm:cxn modelId="{EFA1F917-34C8-40BB-9E79-5CF86F74B247}" srcId="{B0C936EB-3105-43C1-936E-84CFF94A9D2A}" destId="{043F8C45-D6F4-4710-B24E-57A200ED1113}" srcOrd="0" destOrd="0" parTransId="{35B6380E-019E-4E98-B3DE-2497A2E9458A}" sibTransId="{250F6AAB-882C-4EC8-A18D-1C1BC0119275}"/>
    <dgm:cxn modelId="{B4E3CC28-98F8-4058-8C69-E3BA1E9A36C2}" type="presOf" srcId="{B0C936EB-3105-43C1-936E-84CFF94A9D2A}" destId="{B8163D97-6556-451A-9A16-832A23B08F6F}" srcOrd="0" destOrd="0" presId="urn:microsoft.com/office/officeart/2005/8/layout/default"/>
    <dgm:cxn modelId="{C4DCF45F-6E72-4C52-B8E4-62327864014D}" srcId="{B0C936EB-3105-43C1-936E-84CFF94A9D2A}" destId="{F028C3F6-956F-42F3-8959-AAB44A94D719}" srcOrd="5" destOrd="0" parTransId="{FD306E0E-5784-4825-8C7E-B3CF0FF4A18B}" sibTransId="{F37C4C1F-3BFB-4545-B5F5-AC93DBEB9011}"/>
    <dgm:cxn modelId="{224D4547-0DEA-444F-B112-B3FC1E302677}" type="presOf" srcId="{1B7B03AF-B257-44C1-AEB2-61D68C2A147C}" destId="{62A692D1-E9B0-4E60-B17C-FDA65098E03F}" srcOrd="0" destOrd="0" presId="urn:microsoft.com/office/officeart/2005/8/layout/default"/>
    <dgm:cxn modelId="{BCD13150-29F7-477B-AC61-2E0AEA44EFF1}" srcId="{B0C936EB-3105-43C1-936E-84CFF94A9D2A}" destId="{EA5A818B-F52C-40E7-89B6-6DFA99B263A3}" srcOrd="1" destOrd="0" parTransId="{2A6AA7DF-1C47-4309-A476-4C1CED0219D3}" sibTransId="{BF71CB00-A31F-479A-8A30-8B881CEC932E}"/>
    <dgm:cxn modelId="{B126C282-2AC2-427B-84A2-A81117112CE5}" type="presOf" srcId="{DD451780-5077-4F1A-9324-F1AE519E63E6}" destId="{40EAA6A1-C5F3-48C0-A627-D89ECF4DE8EE}" srcOrd="0" destOrd="0" presId="urn:microsoft.com/office/officeart/2005/8/layout/default"/>
    <dgm:cxn modelId="{852C1D94-B8EF-4921-A342-1C74836A9711}" type="presOf" srcId="{F028C3F6-956F-42F3-8959-AAB44A94D719}" destId="{4243F23D-D958-4B07-953A-95F00D0DF05D}" srcOrd="0" destOrd="0" presId="urn:microsoft.com/office/officeart/2005/8/layout/default"/>
    <dgm:cxn modelId="{C052489C-8A4F-416D-9D11-E6C0C56D2F87}" type="presOf" srcId="{EA5A818B-F52C-40E7-89B6-6DFA99B263A3}" destId="{08BD63EA-CEE8-40D6-9CD7-E336968F521F}" srcOrd="0" destOrd="0" presId="urn:microsoft.com/office/officeart/2005/8/layout/default"/>
    <dgm:cxn modelId="{387264DE-7CAD-4D47-8EB2-1627009B09CB}" srcId="{B0C936EB-3105-43C1-936E-84CFF94A9D2A}" destId="{DD451780-5077-4F1A-9324-F1AE519E63E6}" srcOrd="4" destOrd="0" parTransId="{7B66BF3A-8C64-4E1C-97D8-66B8E01B318A}" sibTransId="{6627EE14-8535-416E-B184-5469A66BCB88}"/>
    <dgm:cxn modelId="{A2CFACE1-921E-4E04-8E6E-8CE034CC07DB}" srcId="{B0C936EB-3105-43C1-936E-84CFF94A9D2A}" destId="{1B7B03AF-B257-44C1-AEB2-61D68C2A147C}" srcOrd="3" destOrd="0" parTransId="{5913D297-559E-49DD-A810-2D1714AB5F7C}" sibTransId="{7D026376-CC08-414E-ABCD-5C0126BB060E}"/>
    <dgm:cxn modelId="{818B72EA-CA4D-4A21-A6FD-5F92E4812544}" type="presOf" srcId="{043F8C45-D6F4-4710-B24E-57A200ED1113}" destId="{8E57659E-DBBA-4CD4-867F-27361D1003B4}" srcOrd="0" destOrd="0" presId="urn:microsoft.com/office/officeart/2005/8/layout/default"/>
    <dgm:cxn modelId="{943C1FF6-8641-4424-8B4E-9B51F2BC733F}" type="presOf" srcId="{5F5C0B6B-A29D-4AEF-AD70-9E80744B39F0}" destId="{C9A64BF8-7013-4702-A8E8-11930FC18B2E}" srcOrd="0" destOrd="0" presId="urn:microsoft.com/office/officeart/2005/8/layout/default"/>
    <dgm:cxn modelId="{0ACDA448-E2E3-4B22-8110-B677FD4AE7F5}" type="presParOf" srcId="{B8163D97-6556-451A-9A16-832A23B08F6F}" destId="{8E57659E-DBBA-4CD4-867F-27361D1003B4}" srcOrd="0" destOrd="0" presId="urn:microsoft.com/office/officeart/2005/8/layout/default"/>
    <dgm:cxn modelId="{8C8A0885-3D90-4A3A-934C-5EE8A1901439}" type="presParOf" srcId="{B8163D97-6556-451A-9A16-832A23B08F6F}" destId="{C7875BFF-76E9-4C8D-AA44-E2E99DCF4BA7}" srcOrd="1" destOrd="0" presId="urn:microsoft.com/office/officeart/2005/8/layout/default"/>
    <dgm:cxn modelId="{F17C420D-FC77-47B3-A74F-9CD708FA2CAA}" type="presParOf" srcId="{B8163D97-6556-451A-9A16-832A23B08F6F}" destId="{08BD63EA-CEE8-40D6-9CD7-E336968F521F}" srcOrd="2" destOrd="0" presId="urn:microsoft.com/office/officeart/2005/8/layout/default"/>
    <dgm:cxn modelId="{50497D3F-9183-44FC-976E-8A8AB1389464}" type="presParOf" srcId="{B8163D97-6556-451A-9A16-832A23B08F6F}" destId="{A13FBDA4-A131-44E2-8728-27C1DAE723F8}" srcOrd="3" destOrd="0" presId="urn:microsoft.com/office/officeart/2005/8/layout/default"/>
    <dgm:cxn modelId="{95CD5F78-2EC5-445D-9FA9-20B6BB823ECB}" type="presParOf" srcId="{B8163D97-6556-451A-9A16-832A23B08F6F}" destId="{C9A64BF8-7013-4702-A8E8-11930FC18B2E}" srcOrd="4" destOrd="0" presId="urn:microsoft.com/office/officeart/2005/8/layout/default"/>
    <dgm:cxn modelId="{56AEEE2A-DA19-4458-B8FD-7356D2EFD444}" type="presParOf" srcId="{B8163D97-6556-451A-9A16-832A23B08F6F}" destId="{5A43A17F-741E-4499-BF1A-9577202B29ED}" srcOrd="5" destOrd="0" presId="urn:microsoft.com/office/officeart/2005/8/layout/default"/>
    <dgm:cxn modelId="{42B1DABD-EBF1-457F-BC8A-8DE2F304099B}" type="presParOf" srcId="{B8163D97-6556-451A-9A16-832A23B08F6F}" destId="{62A692D1-E9B0-4E60-B17C-FDA65098E03F}" srcOrd="6" destOrd="0" presId="urn:microsoft.com/office/officeart/2005/8/layout/default"/>
    <dgm:cxn modelId="{5882C486-1850-4C77-AAC0-94465B4C89CA}" type="presParOf" srcId="{B8163D97-6556-451A-9A16-832A23B08F6F}" destId="{9726F59D-2BEE-4B54-A755-2D44A66BB0B3}" srcOrd="7" destOrd="0" presId="urn:microsoft.com/office/officeart/2005/8/layout/default"/>
    <dgm:cxn modelId="{E17C8048-A188-4331-B686-3E30DA4B71E1}" type="presParOf" srcId="{B8163D97-6556-451A-9A16-832A23B08F6F}" destId="{40EAA6A1-C5F3-48C0-A627-D89ECF4DE8EE}" srcOrd="8" destOrd="0" presId="urn:microsoft.com/office/officeart/2005/8/layout/default"/>
    <dgm:cxn modelId="{67A2F020-36F4-4964-8AEF-427B2D077FC3}" type="presParOf" srcId="{B8163D97-6556-451A-9A16-832A23B08F6F}" destId="{D11FC032-816B-4B9A-B865-B4A1BD8DD7B6}" srcOrd="9" destOrd="0" presId="urn:microsoft.com/office/officeart/2005/8/layout/default"/>
    <dgm:cxn modelId="{4A541F21-4765-43F6-987A-053BD8C4A191}" type="presParOf" srcId="{B8163D97-6556-451A-9A16-832A23B08F6F}" destId="{4243F23D-D958-4B07-953A-95F00D0DF05D}"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FA661D-90BE-48D6-AFDB-1870B66A514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5FCF2D5-8104-4B4A-86BB-9369127B95DF}">
      <dgm:prSet phldrT="[Text]"/>
      <dgm:spPr/>
      <dgm:t>
        <a:bodyPr/>
        <a:lstStyle/>
        <a:p>
          <a:r>
            <a:rPr lang="en-US" dirty="0"/>
            <a:t>Inside the Engine</a:t>
          </a:r>
        </a:p>
      </dgm:t>
    </dgm:pt>
    <dgm:pt modelId="{10F002BB-7829-42E5-AB65-D9AB6F0518D9}" type="parTrans" cxnId="{491D4403-AF23-46A4-8700-656760203BF3}">
      <dgm:prSet/>
      <dgm:spPr/>
      <dgm:t>
        <a:bodyPr/>
        <a:lstStyle/>
        <a:p>
          <a:endParaRPr lang="en-US"/>
        </a:p>
      </dgm:t>
    </dgm:pt>
    <dgm:pt modelId="{9E9500E9-1ABE-46E1-A89F-99C4CD5E5099}" type="sibTrans" cxnId="{491D4403-AF23-46A4-8700-656760203BF3}">
      <dgm:prSet/>
      <dgm:spPr/>
      <dgm:t>
        <a:bodyPr/>
        <a:lstStyle/>
        <a:p>
          <a:endParaRPr lang="en-US"/>
        </a:p>
      </dgm:t>
    </dgm:pt>
    <dgm:pt modelId="{46A7A4B3-3843-42ED-A4BD-B2AF6F5A6200}">
      <dgm:prSet phldrT="[Text]"/>
      <dgm:spPr/>
      <dgm:t>
        <a:bodyPr/>
        <a:lstStyle/>
        <a:p>
          <a:r>
            <a:rPr lang="en-US" dirty="0"/>
            <a:t>ALTER SERVER CONFIGURATION</a:t>
          </a:r>
        </a:p>
      </dgm:t>
    </dgm:pt>
    <dgm:pt modelId="{070B8A3A-D932-4148-AFD5-E09D39DE352D}" type="parTrans" cxnId="{70684557-4E03-45A0-8621-D8A0EA16724C}">
      <dgm:prSet/>
      <dgm:spPr/>
      <dgm:t>
        <a:bodyPr/>
        <a:lstStyle/>
        <a:p>
          <a:endParaRPr lang="en-US"/>
        </a:p>
      </dgm:t>
    </dgm:pt>
    <dgm:pt modelId="{E3D7E58D-EAE9-4260-8A5B-6C29DD2EA03A}" type="sibTrans" cxnId="{70684557-4E03-45A0-8621-D8A0EA16724C}">
      <dgm:prSet/>
      <dgm:spPr/>
      <dgm:t>
        <a:bodyPr/>
        <a:lstStyle/>
        <a:p>
          <a:endParaRPr lang="en-US"/>
        </a:p>
      </dgm:t>
    </dgm:pt>
    <dgm:pt modelId="{8F25FB4F-654C-4C69-8B62-EAE1017B61B4}">
      <dgm:prSet phldrT="[Text]"/>
      <dgm:spPr/>
      <dgm:t>
        <a:bodyPr/>
        <a:lstStyle/>
        <a:p>
          <a:r>
            <a:rPr lang="en-US" dirty="0"/>
            <a:t>sp_configure</a:t>
          </a:r>
        </a:p>
      </dgm:t>
    </dgm:pt>
    <dgm:pt modelId="{DCA6B9FC-D0A0-46C0-AC3B-673DB3B41CE8}" type="parTrans" cxnId="{AE417C05-4317-4CD1-992A-A13888C9F009}">
      <dgm:prSet/>
      <dgm:spPr/>
      <dgm:t>
        <a:bodyPr/>
        <a:lstStyle/>
        <a:p>
          <a:endParaRPr lang="en-US"/>
        </a:p>
      </dgm:t>
    </dgm:pt>
    <dgm:pt modelId="{09F23302-04CF-47BB-8128-68FDF0F3BB3E}" type="sibTrans" cxnId="{AE417C05-4317-4CD1-992A-A13888C9F009}">
      <dgm:prSet/>
      <dgm:spPr/>
      <dgm:t>
        <a:bodyPr/>
        <a:lstStyle/>
        <a:p>
          <a:endParaRPr lang="en-US"/>
        </a:p>
      </dgm:t>
    </dgm:pt>
    <dgm:pt modelId="{C8EF6A97-4D8A-45E2-8A5A-B874D2683AC4}">
      <dgm:prSet phldrT="[Text]"/>
      <dgm:spPr/>
      <dgm:t>
        <a:bodyPr/>
        <a:lstStyle/>
        <a:p>
          <a:r>
            <a:rPr lang="en-US" dirty="0"/>
            <a:t>Outside the Engine</a:t>
          </a:r>
        </a:p>
      </dgm:t>
    </dgm:pt>
    <dgm:pt modelId="{19DAC044-402A-41E6-B60D-8A92B5913BC0}" type="parTrans" cxnId="{65627132-61FC-4D42-98E8-AFC696CDCCB2}">
      <dgm:prSet/>
      <dgm:spPr/>
      <dgm:t>
        <a:bodyPr/>
        <a:lstStyle/>
        <a:p>
          <a:endParaRPr lang="en-US"/>
        </a:p>
      </dgm:t>
    </dgm:pt>
    <dgm:pt modelId="{694D781B-3B2B-4E0E-B401-6F77735BAA29}" type="sibTrans" cxnId="{65627132-61FC-4D42-98E8-AFC696CDCCB2}">
      <dgm:prSet/>
      <dgm:spPr/>
      <dgm:t>
        <a:bodyPr/>
        <a:lstStyle/>
        <a:p>
          <a:endParaRPr lang="en-US"/>
        </a:p>
      </dgm:t>
    </dgm:pt>
    <dgm:pt modelId="{66196B8C-DBBA-4E6C-8FC6-955F6BADDC30}">
      <dgm:prSet phldrT="[Text]"/>
      <dgm:spPr/>
      <dgm:t>
        <a:bodyPr/>
        <a:lstStyle/>
        <a:p>
          <a:r>
            <a:rPr lang="en-US" dirty="0"/>
            <a:t>Environment variables during setup</a:t>
          </a:r>
        </a:p>
      </dgm:t>
    </dgm:pt>
    <dgm:pt modelId="{219E7D41-44F0-4F09-9403-FCB636962563}" type="parTrans" cxnId="{6E55C540-1CB7-4BBF-97E8-458C3702629F}">
      <dgm:prSet/>
      <dgm:spPr/>
      <dgm:t>
        <a:bodyPr/>
        <a:lstStyle/>
        <a:p>
          <a:endParaRPr lang="en-US"/>
        </a:p>
      </dgm:t>
    </dgm:pt>
    <dgm:pt modelId="{7DE9BDA1-FBC4-4328-BDC2-D70567D543A9}" type="sibTrans" cxnId="{6E55C540-1CB7-4BBF-97E8-458C3702629F}">
      <dgm:prSet/>
      <dgm:spPr/>
      <dgm:t>
        <a:bodyPr/>
        <a:lstStyle/>
        <a:p>
          <a:endParaRPr lang="en-US"/>
        </a:p>
      </dgm:t>
    </dgm:pt>
    <dgm:pt modelId="{F8856E08-9862-49D2-AD3F-6DBDD8622400}">
      <dgm:prSet phldrT="[Text]"/>
      <dgm:spPr/>
      <dgm:t>
        <a:bodyPr/>
        <a:lstStyle/>
        <a:p>
          <a:r>
            <a:rPr lang="en-US" dirty="0"/>
            <a:t>mssql-conf script after setup</a:t>
          </a:r>
        </a:p>
      </dgm:t>
    </dgm:pt>
    <dgm:pt modelId="{93D93912-13B3-4B94-8123-1F2E860625ED}" type="parTrans" cxnId="{3CDFDFF5-4889-4757-80A5-A5F3A26C7F22}">
      <dgm:prSet/>
      <dgm:spPr/>
      <dgm:t>
        <a:bodyPr/>
        <a:lstStyle/>
        <a:p>
          <a:endParaRPr lang="en-US"/>
        </a:p>
      </dgm:t>
    </dgm:pt>
    <dgm:pt modelId="{0DF0976F-F74F-4BBB-B033-357DEF29D9C1}" type="sibTrans" cxnId="{3CDFDFF5-4889-4757-80A5-A5F3A26C7F22}">
      <dgm:prSet/>
      <dgm:spPr/>
      <dgm:t>
        <a:bodyPr/>
        <a:lstStyle/>
        <a:p>
          <a:endParaRPr lang="en-US"/>
        </a:p>
      </dgm:t>
    </dgm:pt>
    <dgm:pt modelId="{15E18B64-AB4A-4AD6-879E-2F124CEBB7A3}" type="pres">
      <dgm:prSet presAssocID="{94FA661D-90BE-48D6-AFDB-1870B66A514A}" presName="theList" presStyleCnt="0">
        <dgm:presLayoutVars>
          <dgm:dir/>
          <dgm:animLvl val="lvl"/>
          <dgm:resizeHandles val="exact"/>
        </dgm:presLayoutVars>
      </dgm:prSet>
      <dgm:spPr/>
    </dgm:pt>
    <dgm:pt modelId="{8AC94B68-0351-4BDB-8489-62BB9377F46E}" type="pres">
      <dgm:prSet presAssocID="{45FCF2D5-8104-4B4A-86BB-9369127B95DF}" presName="compNode" presStyleCnt="0"/>
      <dgm:spPr/>
    </dgm:pt>
    <dgm:pt modelId="{0C485EC8-B888-4F47-9261-22B2CA46B927}" type="pres">
      <dgm:prSet presAssocID="{45FCF2D5-8104-4B4A-86BB-9369127B95DF}" presName="aNode" presStyleLbl="bgShp" presStyleIdx="0" presStyleCnt="2"/>
      <dgm:spPr/>
    </dgm:pt>
    <dgm:pt modelId="{63CADA36-CBD0-4792-A7A5-E1555DCBCC7E}" type="pres">
      <dgm:prSet presAssocID="{45FCF2D5-8104-4B4A-86BB-9369127B95DF}" presName="textNode" presStyleLbl="bgShp" presStyleIdx="0" presStyleCnt="2"/>
      <dgm:spPr/>
    </dgm:pt>
    <dgm:pt modelId="{1749230D-7E30-4D40-8B71-550632E70A79}" type="pres">
      <dgm:prSet presAssocID="{45FCF2D5-8104-4B4A-86BB-9369127B95DF}" presName="compChildNode" presStyleCnt="0"/>
      <dgm:spPr/>
    </dgm:pt>
    <dgm:pt modelId="{660F8F9C-19C1-4658-A384-4BC049E6C681}" type="pres">
      <dgm:prSet presAssocID="{45FCF2D5-8104-4B4A-86BB-9369127B95DF}" presName="theInnerList" presStyleCnt="0"/>
      <dgm:spPr/>
    </dgm:pt>
    <dgm:pt modelId="{DFB13D7C-8E28-4030-B7E0-54EE205E2CA0}" type="pres">
      <dgm:prSet presAssocID="{46A7A4B3-3843-42ED-A4BD-B2AF6F5A6200}" presName="childNode" presStyleLbl="node1" presStyleIdx="0" presStyleCnt="4">
        <dgm:presLayoutVars>
          <dgm:bulletEnabled val="1"/>
        </dgm:presLayoutVars>
      </dgm:prSet>
      <dgm:spPr/>
    </dgm:pt>
    <dgm:pt modelId="{3AF68B6A-CA9F-4C9A-A18D-44F57F2F988B}" type="pres">
      <dgm:prSet presAssocID="{46A7A4B3-3843-42ED-A4BD-B2AF6F5A6200}" presName="aSpace2" presStyleCnt="0"/>
      <dgm:spPr/>
    </dgm:pt>
    <dgm:pt modelId="{F6885A86-2B33-4AA0-97E9-F29ED73946E1}" type="pres">
      <dgm:prSet presAssocID="{8F25FB4F-654C-4C69-8B62-EAE1017B61B4}" presName="childNode" presStyleLbl="node1" presStyleIdx="1" presStyleCnt="4">
        <dgm:presLayoutVars>
          <dgm:bulletEnabled val="1"/>
        </dgm:presLayoutVars>
      </dgm:prSet>
      <dgm:spPr/>
    </dgm:pt>
    <dgm:pt modelId="{F1E3F95B-38E2-42B6-BDE5-20E374F20988}" type="pres">
      <dgm:prSet presAssocID="{45FCF2D5-8104-4B4A-86BB-9369127B95DF}" presName="aSpace" presStyleCnt="0"/>
      <dgm:spPr/>
    </dgm:pt>
    <dgm:pt modelId="{6AE1A950-BA93-472F-A959-32946B1A26C7}" type="pres">
      <dgm:prSet presAssocID="{C8EF6A97-4D8A-45E2-8A5A-B874D2683AC4}" presName="compNode" presStyleCnt="0"/>
      <dgm:spPr/>
    </dgm:pt>
    <dgm:pt modelId="{D4A1A83A-EB8F-4629-8EA6-48A17EB0E121}" type="pres">
      <dgm:prSet presAssocID="{C8EF6A97-4D8A-45E2-8A5A-B874D2683AC4}" presName="aNode" presStyleLbl="bgShp" presStyleIdx="1" presStyleCnt="2" custLinFactNeighborX="4443" custLinFactNeighborY="29685"/>
      <dgm:spPr/>
    </dgm:pt>
    <dgm:pt modelId="{81EC689A-E4E0-4D08-99A9-63860CDF2BF3}" type="pres">
      <dgm:prSet presAssocID="{C8EF6A97-4D8A-45E2-8A5A-B874D2683AC4}" presName="textNode" presStyleLbl="bgShp" presStyleIdx="1" presStyleCnt="2"/>
      <dgm:spPr/>
    </dgm:pt>
    <dgm:pt modelId="{06D0F215-8B68-4F10-846D-FA0497272390}" type="pres">
      <dgm:prSet presAssocID="{C8EF6A97-4D8A-45E2-8A5A-B874D2683AC4}" presName="compChildNode" presStyleCnt="0"/>
      <dgm:spPr/>
    </dgm:pt>
    <dgm:pt modelId="{074A1F69-60DF-4C2B-87E8-6D3B7A657E38}" type="pres">
      <dgm:prSet presAssocID="{C8EF6A97-4D8A-45E2-8A5A-B874D2683AC4}" presName="theInnerList" presStyleCnt="0"/>
      <dgm:spPr/>
    </dgm:pt>
    <dgm:pt modelId="{7B1490E8-0459-4602-B48F-8121443A17E7}" type="pres">
      <dgm:prSet presAssocID="{66196B8C-DBBA-4E6C-8FC6-955F6BADDC30}" presName="childNode" presStyleLbl="node1" presStyleIdx="2" presStyleCnt="4">
        <dgm:presLayoutVars>
          <dgm:bulletEnabled val="1"/>
        </dgm:presLayoutVars>
      </dgm:prSet>
      <dgm:spPr/>
    </dgm:pt>
    <dgm:pt modelId="{2671D161-28CF-4470-83DB-84F78F437022}" type="pres">
      <dgm:prSet presAssocID="{66196B8C-DBBA-4E6C-8FC6-955F6BADDC30}" presName="aSpace2" presStyleCnt="0"/>
      <dgm:spPr/>
    </dgm:pt>
    <dgm:pt modelId="{CC7F087E-F092-4A8E-AAEA-A010D55FCBDD}" type="pres">
      <dgm:prSet presAssocID="{F8856E08-9862-49D2-AD3F-6DBDD8622400}" presName="childNode" presStyleLbl="node1" presStyleIdx="3" presStyleCnt="4">
        <dgm:presLayoutVars>
          <dgm:bulletEnabled val="1"/>
        </dgm:presLayoutVars>
      </dgm:prSet>
      <dgm:spPr/>
    </dgm:pt>
  </dgm:ptLst>
  <dgm:cxnLst>
    <dgm:cxn modelId="{491D4403-AF23-46A4-8700-656760203BF3}" srcId="{94FA661D-90BE-48D6-AFDB-1870B66A514A}" destId="{45FCF2D5-8104-4B4A-86BB-9369127B95DF}" srcOrd="0" destOrd="0" parTransId="{10F002BB-7829-42E5-AB65-D9AB6F0518D9}" sibTransId="{9E9500E9-1ABE-46E1-A89F-99C4CD5E5099}"/>
    <dgm:cxn modelId="{AE417C05-4317-4CD1-992A-A13888C9F009}" srcId="{45FCF2D5-8104-4B4A-86BB-9369127B95DF}" destId="{8F25FB4F-654C-4C69-8B62-EAE1017B61B4}" srcOrd="1" destOrd="0" parTransId="{DCA6B9FC-D0A0-46C0-AC3B-673DB3B41CE8}" sibTransId="{09F23302-04CF-47BB-8128-68FDF0F3BB3E}"/>
    <dgm:cxn modelId="{8E7BF80F-71A8-480B-A4D2-E15844DD499B}" type="presOf" srcId="{C8EF6A97-4D8A-45E2-8A5A-B874D2683AC4}" destId="{81EC689A-E4E0-4D08-99A9-63860CDF2BF3}" srcOrd="1" destOrd="0" presId="urn:microsoft.com/office/officeart/2005/8/layout/lProcess2"/>
    <dgm:cxn modelId="{F81CC718-4989-4BAE-804E-827A82F27E4C}" type="presOf" srcId="{66196B8C-DBBA-4E6C-8FC6-955F6BADDC30}" destId="{7B1490E8-0459-4602-B48F-8121443A17E7}" srcOrd="0" destOrd="0" presId="urn:microsoft.com/office/officeart/2005/8/layout/lProcess2"/>
    <dgm:cxn modelId="{E2FCB61C-A72B-4CAB-8053-D4069D656CFC}" type="presOf" srcId="{94FA661D-90BE-48D6-AFDB-1870B66A514A}" destId="{15E18B64-AB4A-4AD6-879E-2F124CEBB7A3}" srcOrd="0" destOrd="0" presId="urn:microsoft.com/office/officeart/2005/8/layout/lProcess2"/>
    <dgm:cxn modelId="{65627132-61FC-4D42-98E8-AFC696CDCCB2}" srcId="{94FA661D-90BE-48D6-AFDB-1870B66A514A}" destId="{C8EF6A97-4D8A-45E2-8A5A-B874D2683AC4}" srcOrd="1" destOrd="0" parTransId="{19DAC044-402A-41E6-B60D-8A92B5913BC0}" sibTransId="{694D781B-3B2B-4E0E-B401-6F77735BAA29}"/>
    <dgm:cxn modelId="{6E55C540-1CB7-4BBF-97E8-458C3702629F}" srcId="{C8EF6A97-4D8A-45E2-8A5A-B874D2683AC4}" destId="{66196B8C-DBBA-4E6C-8FC6-955F6BADDC30}" srcOrd="0" destOrd="0" parTransId="{219E7D41-44F0-4F09-9403-FCB636962563}" sibTransId="{7DE9BDA1-FBC4-4328-BDC2-D70567D543A9}"/>
    <dgm:cxn modelId="{38AB3049-A604-4058-A040-526116FA8524}" type="presOf" srcId="{8F25FB4F-654C-4C69-8B62-EAE1017B61B4}" destId="{F6885A86-2B33-4AA0-97E9-F29ED73946E1}" srcOrd="0" destOrd="0" presId="urn:microsoft.com/office/officeart/2005/8/layout/lProcess2"/>
    <dgm:cxn modelId="{70684557-4E03-45A0-8621-D8A0EA16724C}" srcId="{45FCF2D5-8104-4B4A-86BB-9369127B95DF}" destId="{46A7A4B3-3843-42ED-A4BD-B2AF6F5A6200}" srcOrd="0" destOrd="0" parTransId="{070B8A3A-D932-4148-AFD5-E09D39DE352D}" sibTransId="{E3D7E58D-EAE9-4260-8A5B-6C29DD2EA03A}"/>
    <dgm:cxn modelId="{6FA95B80-36B7-4CE1-AF8C-A41B238091E9}" type="presOf" srcId="{46A7A4B3-3843-42ED-A4BD-B2AF6F5A6200}" destId="{DFB13D7C-8E28-4030-B7E0-54EE205E2CA0}" srcOrd="0" destOrd="0" presId="urn:microsoft.com/office/officeart/2005/8/layout/lProcess2"/>
    <dgm:cxn modelId="{DEFA5982-779B-4C91-A1F5-51D020E9163E}" type="presOf" srcId="{F8856E08-9862-49D2-AD3F-6DBDD8622400}" destId="{CC7F087E-F092-4A8E-AAEA-A010D55FCBDD}" srcOrd="0" destOrd="0" presId="urn:microsoft.com/office/officeart/2005/8/layout/lProcess2"/>
    <dgm:cxn modelId="{26D29B96-73C8-4C44-AB0A-1907CDF9955F}" type="presOf" srcId="{45FCF2D5-8104-4B4A-86BB-9369127B95DF}" destId="{0C485EC8-B888-4F47-9261-22B2CA46B927}" srcOrd="0" destOrd="0" presId="urn:microsoft.com/office/officeart/2005/8/layout/lProcess2"/>
    <dgm:cxn modelId="{02B17DDB-9639-4C45-A71A-06EFAAFDD115}" type="presOf" srcId="{C8EF6A97-4D8A-45E2-8A5A-B874D2683AC4}" destId="{D4A1A83A-EB8F-4629-8EA6-48A17EB0E121}" srcOrd="0" destOrd="0" presId="urn:microsoft.com/office/officeart/2005/8/layout/lProcess2"/>
    <dgm:cxn modelId="{8438D5EC-BCA3-453A-8882-E945EA8F583B}" type="presOf" srcId="{45FCF2D5-8104-4B4A-86BB-9369127B95DF}" destId="{63CADA36-CBD0-4792-A7A5-E1555DCBCC7E}" srcOrd="1" destOrd="0" presId="urn:microsoft.com/office/officeart/2005/8/layout/lProcess2"/>
    <dgm:cxn modelId="{3CDFDFF5-4889-4757-80A5-A5F3A26C7F22}" srcId="{C8EF6A97-4D8A-45E2-8A5A-B874D2683AC4}" destId="{F8856E08-9862-49D2-AD3F-6DBDD8622400}" srcOrd="1" destOrd="0" parTransId="{93D93912-13B3-4B94-8123-1F2E860625ED}" sibTransId="{0DF0976F-F74F-4BBB-B033-357DEF29D9C1}"/>
    <dgm:cxn modelId="{D70F2AD2-1B6C-4051-B0A0-F82BCBE5A26C}" type="presParOf" srcId="{15E18B64-AB4A-4AD6-879E-2F124CEBB7A3}" destId="{8AC94B68-0351-4BDB-8489-62BB9377F46E}" srcOrd="0" destOrd="0" presId="urn:microsoft.com/office/officeart/2005/8/layout/lProcess2"/>
    <dgm:cxn modelId="{1BC293A7-ADA9-4095-B303-E390206E92DF}" type="presParOf" srcId="{8AC94B68-0351-4BDB-8489-62BB9377F46E}" destId="{0C485EC8-B888-4F47-9261-22B2CA46B927}" srcOrd="0" destOrd="0" presId="urn:microsoft.com/office/officeart/2005/8/layout/lProcess2"/>
    <dgm:cxn modelId="{695BA3F2-4FCB-4571-AF8D-14F363D6C2C2}" type="presParOf" srcId="{8AC94B68-0351-4BDB-8489-62BB9377F46E}" destId="{63CADA36-CBD0-4792-A7A5-E1555DCBCC7E}" srcOrd="1" destOrd="0" presId="urn:microsoft.com/office/officeart/2005/8/layout/lProcess2"/>
    <dgm:cxn modelId="{3797A653-ABF6-480D-B3DC-5EF0DA813ACF}" type="presParOf" srcId="{8AC94B68-0351-4BDB-8489-62BB9377F46E}" destId="{1749230D-7E30-4D40-8B71-550632E70A79}" srcOrd="2" destOrd="0" presId="urn:microsoft.com/office/officeart/2005/8/layout/lProcess2"/>
    <dgm:cxn modelId="{2FEA4B14-0DEB-4C32-8AB4-9BB90AE51036}" type="presParOf" srcId="{1749230D-7E30-4D40-8B71-550632E70A79}" destId="{660F8F9C-19C1-4658-A384-4BC049E6C681}" srcOrd="0" destOrd="0" presId="urn:microsoft.com/office/officeart/2005/8/layout/lProcess2"/>
    <dgm:cxn modelId="{5775B9B1-F8E2-4A5C-A1AB-238B355859B9}" type="presParOf" srcId="{660F8F9C-19C1-4658-A384-4BC049E6C681}" destId="{DFB13D7C-8E28-4030-B7E0-54EE205E2CA0}" srcOrd="0" destOrd="0" presId="urn:microsoft.com/office/officeart/2005/8/layout/lProcess2"/>
    <dgm:cxn modelId="{DD377298-EF39-4EF0-AE62-0F51013B6876}" type="presParOf" srcId="{660F8F9C-19C1-4658-A384-4BC049E6C681}" destId="{3AF68B6A-CA9F-4C9A-A18D-44F57F2F988B}" srcOrd="1" destOrd="0" presId="urn:microsoft.com/office/officeart/2005/8/layout/lProcess2"/>
    <dgm:cxn modelId="{0D5EC9D0-3A88-40E4-BDB9-62178BC2900D}" type="presParOf" srcId="{660F8F9C-19C1-4658-A384-4BC049E6C681}" destId="{F6885A86-2B33-4AA0-97E9-F29ED73946E1}" srcOrd="2" destOrd="0" presId="urn:microsoft.com/office/officeart/2005/8/layout/lProcess2"/>
    <dgm:cxn modelId="{44B8B399-F52E-4ED5-8518-0DB42A1CAB1D}" type="presParOf" srcId="{15E18B64-AB4A-4AD6-879E-2F124CEBB7A3}" destId="{F1E3F95B-38E2-42B6-BDE5-20E374F20988}" srcOrd="1" destOrd="0" presId="urn:microsoft.com/office/officeart/2005/8/layout/lProcess2"/>
    <dgm:cxn modelId="{2F95D634-B4F0-40A3-B519-CDAB682FAB54}" type="presParOf" srcId="{15E18B64-AB4A-4AD6-879E-2F124CEBB7A3}" destId="{6AE1A950-BA93-472F-A959-32946B1A26C7}" srcOrd="2" destOrd="0" presId="urn:microsoft.com/office/officeart/2005/8/layout/lProcess2"/>
    <dgm:cxn modelId="{8A0E8C11-5538-4979-BE5E-7C991FCB4FD0}" type="presParOf" srcId="{6AE1A950-BA93-472F-A959-32946B1A26C7}" destId="{D4A1A83A-EB8F-4629-8EA6-48A17EB0E121}" srcOrd="0" destOrd="0" presId="urn:microsoft.com/office/officeart/2005/8/layout/lProcess2"/>
    <dgm:cxn modelId="{39FD9D27-8BFD-498C-A608-656FF1341FA5}" type="presParOf" srcId="{6AE1A950-BA93-472F-A959-32946B1A26C7}" destId="{81EC689A-E4E0-4D08-99A9-63860CDF2BF3}" srcOrd="1" destOrd="0" presId="urn:microsoft.com/office/officeart/2005/8/layout/lProcess2"/>
    <dgm:cxn modelId="{1DEECA43-03CD-4599-92E2-3DC4DEC61588}" type="presParOf" srcId="{6AE1A950-BA93-472F-A959-32946B1A26C7}" destId="{06D0F215-8B68-4F10-846D-FA0497272390}" srcOrd="2" destOrd="0" presId="urn:microsoft.com/office/officeart/2005/8/layout/lProcess2"/>
    <dgm:cxn modelId="{BFABB438-7590-41FB-95B9-FB3C27182543}" type="presParOf" srcId="{06D0F215-8B68-4F10-846D-FA0497272390}" destId="{074A1F69-60DF-4C2B-87E8-6D3B7A657E38}" srcOrd="0" destOrd="0" presId="urn:microsoft.com/office/officeart/2005/8/layout/lProcess2"/>
    <dgm:cxn modelId="{91FFD537-2B92-419F-9890-3A74D2075F8B}" type="presParOf" srcId="{074A1F69-60DF-4C2B-87E8-6D3B7A657E38}" destId="{7B1490E8-0459-4602-B48F-8121443A17E7}" srcOrd="0" destOrd="0" presId="urn:microsoft.com/office/officeart/2005/8/layout/lProcess2"/>
    <dgm:cxn modelId="{12421B91-2D48-48F6-BF25-3038EA018767}" type="presParOf" srcId="{074A1F69-60DF-4C2B-87E8-6D3B7A657E38}" destId="{2671D161-28CF-4470-83DB-84F78F437022}" srcOrd="1" destOrd="0" presId="urn:microsoft.com/office/officeart/2005/8/layout/lProcess2"/>
    <dgm:cxn modelId="{FD9D49DF-0003-4390-9121-7F80FE6828D6}" type="presParOf" srcId="{074A1F69-60DF-4C2B-87E8-6D3B7A657E38}" destId="{CC7F087E-F092-4A8E-AAEA-A010D55FCBDD}"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71B2542-6D0A-4175-9AA6-AEE126EC1103}"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CF29DF23-B14F-407B-A271-9A5E0E97EBE5}">
      <dgm:prSet phldrT="[Text]"/>
      <dgm:spPr/>
      <dgm:t>
        <a:bodyPr/>
        <a:lstStyle/>
        <a:p>
          <a:r>
            <a:rPr lang="en-US" dirty="0"/>
            <a:t>Package for each CU and GDR</a:t>
          </a:r>
        </a:p>
      </dgm:t>
    </dgm:pt>
    <dgm:pt modelId="{14A9AAA5-D7AD-40E2-B1BC-C0CAEDB19708}" type="parTrans" cxnId="{A084C7F4-7E74-4006-908D-D1BCD7E3C43A}">
      <dgm:prSet/>
      <dgm:spPr/>
      <dgm:t>
        <a:bodyPr/>
        <a:lstStyle/>
        <a:p>
          <a:endParaRPr lang="en-US"/>
        </a:p>
      </dgm:t>
    </dgm:pt>
    <dgm:pt modelId="{7160B18D-959A-4EA7-981F-FB60D9960E7B}" type="sibTrans" cxnId="{A084C7F4-7E74-4006-908D-D1BCD7E3C43A}">
      <dgm:prSet/>
      <dgm:spPr/>
      <dgm:t>
        <a:bodyPr/>
        <a:lstStyle/>
        <a:p>
          <a:endParaRPr lang="en-US"/>
        </a:p>
      </dgm:t>
    </dgm:pt>
    <dgm:pt modelId="{4EFB4557-A9ED-42B3-8593-1D10BDCDD774}">
      <dgm:prSet phldrT="[Text]"/>
      <dgm:spPr/>
      <dgm:t>
        <a:bodyPr/>
        <a:lstStyle/>
        <a:p>
          <a:r>
            <a:rPr lang="en-US" dirty="0"/>
            <a:t>Packager managers support update and rollback</a:t>
          </a:r>
        </a:p>
      </dgm:t>
    </dgm:pt>
    <dgm:pt modelId="{75CF9364-00FC-4CC5-81CC-4D8C43095FF1}" type="parTrans" cxnId="{98BD729B-3A3B-408B-975B-291AAEC3522F}">
      <dgm:prSet/>
      <dgm:spPr/>
      <dgm:t>
        <a:bodyPr/>
        <a:lstStyle/>
        <a:p>
          <a:endParaRPr lang="en-US"/>
        </a:p>
      </dgm:t>
    </dgm:pt>
    <dgm:pt modelId="{B0DA1462-CC99-48E9-BE65-54A1202548E5}" type="sibTrans" cxnId="{98BD729B-3A3B-408B-975B-291AAEC3522F}">
      <dgm:prSet/>
      <dgm:spPr/>
      <dgm:t>
        <a:bodyPr/>
        <a:lstStyle/>
        <a:p>
          <a:endParaRPr lang="en-US"/>
        </a:p>
      </dgm:t>
    </dgm:pt>
    <dgm:pt modelId="{0615FAD1-49E8-455C-82D6-2ACF8A635DD5}">
      <dgm:prSet phldrT="[Text]"/>
      <dgm:spPr/>
      <dgm:t>
        <a:bodyPr/>
        <a:lstStyle/>
        <a:p>
          <a:r>
            <a:rPr lang="en-US" dirty="0"/>
            <a:t>No more service packs</a:t>
          </a:r>
        </a:p>
      </dgm:t>
    </dgm:pt>
    <dgm:pt modelId="{0457395D-9413-464E-8710-154125BD815A}" type="parTrans" cxnId="{92F850ED-FA1C-428F-9460-05BC686B72C8}">
      <dgm:prSet/>
      <dgm:spPr/>
      <dgm:t>
        <a:bodyPr/>
        <a:lstStyle/>
        <a:p>
          <a:endParaRPr lang="en-US"/>
        </a:p>
      </dgm:t>
    </dgm:pt>
    <dgm:pt modelId="{30047D4B-9EB8-4C33-8E24-73073AC967C9}" type="sibTrans" cxnId="{92F850ED-FA1C-428F-9460-05BC686B72C8}">
      <dgm:prSet/>
      <dgm:spPr/>
      <dgm:t>
        <a:bodyPr/>
        <a:lstStyle/>
        <a:p>
          <a:endParaRPr lang="en-US"/>
        </a:p>
      </dgm:t>
    </dgm:pt>
    <dgm:pt modelId="{FD5BC01F-0840-4FC7-BAA4-51E4380241C9}" type="pres">
      <dgm:prSet presAssocID="{671B2542-6D0A-4175-9AA6-AEE126EC1103}" presName="diagram" presStyleCnt="0">
        <dgm:presLayoutVars>
          <dgm:dir/>
          <dgm:resizeHandles val="exact"/>
        </dgm:presLayoutVars>
      </dgm:prSet>
      <dgm:spPr/>
    </dgm:pt>
    <dgm:pt modelId="{ECC1513C-8B4B-43EC-B63E-9329ED625168}" type="pres">
      <dgm:prSet presAssocID="{CF29DF23-B14F-407B-A271-9A5E0E97EBE5}" presName="node" presStyleLbl="node1" presStyleIdx="0" presStyleCnt="3">
        <dgm:presLayoutVars>
          <dgm:bulletEnabled val="1"/>
        </dgm:presLayoutVars>
      </dgm:prSet>
      <dgm:spPr/>
    </dgm:pt>
    <dgm:pt modelId="{88B1C4DE-C8C8-461A-87D0-0891808756AA}" type="pres">
      <dgm:prSet presAssocID="{7160B18D-959A-4EA7-981F-FB60D9960E7B}" presName="sibTrans" presStyleCnt="0"/>
      <dgm:spPr/>
    </dgm:pt>
    <dgm:pt modelId="{A307D924-6CF2-41D4-8612-EE27D2DD2270}" type="pres">
      <dgm:prSet presAssocID="{4EFB4557-A9ED-42B3-8593-1D10BDCDD774}" presName="node" presStyleLbl="node1" presStyleIdx="1" presStyleCnt="3">
        <dgm:presLayoutVars>
          <dgm:bulletEnabled val="1"/>
        </dgm:presLayoutVars>
      </dgm:prSet>
      <dgm:spPr/>
    </dgm:pt>
    <dgm:pt modelId="{45185E01-C52F-4A4A-8D93-BE88848E29BC}" type="pres">
      <dgm:prSet presAssocID="{B0DA1462-CC99-48E9-BE65-54A1202548E5}" presName="sibTrans" presStyleCnt="0"/>
      <dgm:spPr/>
    </dgm:pt>
    <dgm:pt modelId="{2D44F5FB-0D87-4F92-A2CF-08F985E319B1}" type="pres">
      <dgm:prSet presAssocID="{0615FAD1-49E8-455C-82D6-2ACF8A635DD5}" presName="node" presStyleLbl="node1" presStyleIdx="2" presStyleCnt="3">
        <dgm:presLayoutVars>
          <dgm:bulletEnabled val="1"/>
        </dgm:presLayoutVars>
      </dgm:prSet>
      <dgm:spPr/>
    </dgm:pt>
  </dgm:ptLst>
  <dgm:cxnLst>
    <dgm:cxn modelId="{CF11FE11-C1A4-49C6-BB73-0E2FBAD8E9E8}" type="presOf" srcId="{CF29DF23-B14F-407B-A271-9A5E0E97EBE5}" destId="{ECC1513C-8B4B-43EC-B63E-9329ED625168}" srcOrd="0" destOrd="0" presId="urn:microsoft.com/office/officeart/2005/8/layout/default"/>
    <dgm:cxn modelId="{FF19DC1B-EAFE-4CFD-B64C-D06C4D7DAE3C}" type="presOf" srcId="{671B2542-6D0A-4175-9AA6-AEE126EC1103}" destId="{FD5BC01F-0840-4FC7-BAA4-51E4380241C9}" srcOrd="0" destOrd="0" presId="urn:microsoft.com/office/officeart/2005/8/layout/default"/>
    <dgm:cxn modelId="{312FC26E-8827-4068-982B-0E77D6343D94}" type="presOf" srcId="{0615FAD1-49E8-455C-82D6-2ACF8A635DD5}" destId="{2D44F5FB-0D87-4F92-A2CF-08F985E319B1}" srcOrd="0" destOrd="0" presId="urn:microsoft.com/office/officeart/2005/8/layout/default"/>
    <dgm:cxn modelId="{98BD729B-3A3B-408B-975B-291AAEC3522F}" srcId="{671B2542-6D0A-4175-9AA6-AEE126EC1103}" destId="{4EFB4557-A9ED-42B3-8593-1D10BDCDD774}" srcOrd="1" destOrd="0" parTransId="{75CF9364-00FC-4CC5-81CC-4D8C43095FF1}" sibTransId="{B0DA1462-CC99-48E9-BE65-54A1202548E5}"/>
    <dgm:cxn modelId="{46CEDCA9-3EF2-4F29-A149-BA9BCA42DAEA}" type="presOf" srcId="{4EFB4557-A9ED-42B3-8593-1D10BDCDD774}" destId="{A307D924-6CF2-41D4-8612-EE27D2DD2270}" srcOrd="0" destOrd="0" presId="urn:microsoft.com/office/officeart/2005/8/layout/default"/>
    <dgm:cxn modelId="{92F850ED-FA1C-428F-9460-05BC686B72C8}" srcId="{671B2542-6D0A-4175-9AA6-AEE126EC1103}" destId="{0615FAD1-49E8-455C-82D6-2ACF8A635DD5}" srcOrd="2" destOrd="0" parTransId="{0457395D-9413-464E-8710-154125BD815A}" sibTransId="{30047D4B-9EB8-4C33-8E24-73073AC967C9}"/>
    <dgm:cxn modelId="{A084C7F4-7E74-4006-908D-D1BCD7E3C43A}" srcId="{671B2542-6D0A-4175-9AA6-AEE126EC1103}" destId="{CF29DF23-B14F-407B-A271-9A5E0E97EBE5}" srcOrd="0" destOrd="0" parTransId="{14A9AAA5-D7AD-40E2-B1BC-C0CAEDB19708}" sibTransId="{7160B18D-959A-4EA7-981F-FB60D9960E7B}"/>
    <dgm:cxn modelId="{902BA27B-2C45-4B57-A921-FA49F0AEB278}" type="presParOf" srcId="{FD5BC01F-0840-4FC7-BAA4-51E4380241C9}" destId="{ECC1513C-8B4B-43EC-B63E-9329ED625168}" srcOrd="0" destOrd="0" presId="urn:microsoft.com/office/officeart/2005/8/layout/default"/>
    <dgm:cxn modelId="{40EF663A-3A4C-4AB7-BCC9-6B8E1FE42702}" type="presParOf" srcId="{FD5BC01F-0840-4FC7-BAA4-51E4380241C9}" destId="{88B1C4DE-C8C8-461A-87D0-0891808756AA}" srcOrd="1" destOrd="0" presId="urn:microsoft.com/office/officeart/2005/8/layout/default"/>
    <dgm:cxn modelId="{FD359E1B-7DCF-4CA0-A048-10BB24C4E7B4}" type="presParOf" srcId="{FD5BC01F-0840-4FC7-BAA4-51E4380241C9}" destId="{A307D924-6CF2-41D4-8612-EE27D2DD2270}" srcOrd="2" destOrd="0" presId="urn:microsoft.com/office/officeart/2005/8/layout/default"/>
    <dgm:cxn modelId="{9B14492F-1A54-4761-A12F-817642A893A3}" type="presParOf" srcId="{FD5BC01F-0840-4FC7-BAA4-51E4380241C9}" destId="{45185E01-C52F-4A4A-8D93-BE88848E29BC}" srcOrd="3" destOrd="0" presId="urn:microsoft.com/office/officeart/2005/8/layout/default"/>
    <dgm:cxn modelId="{FDB91442-1573-4D6F-9864-147DCF8BF5D7}" type="presParOf" srcId="{FD5BC01F-0840-4FC7-BAA4-51E4380241C9}" destId="{2D44F5FB-0D87-4F92-A2CF-08F985E319B1}" srcOrd="4"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EC1B74-ED2A-4111-92BE-8D61B1730018}" type="doc">
      <dgm:prSet loTypeId="urn:microsoft.com/office/officeart/2005/8/layout/hProcess7" loCatId="list" qsTypeId="urn:microsoft.com/office/officeart/2005/8/quickstyle/simple1" qsCatId="simple" csTypeId="urn:microsoft.com/office/officeart/2005/8/colors/accent2_3" csCatId="accent2" phldr="1"/>
      <dgm:spPr/>
      <dgm:t>
        <a:bodyPr/>
        <a:lstStyle/>
        <a:p>
          <a:endParaRPr lang="en-US"/>
        </a:p>
      </dgm:t>
    </dgm:pt>
    <dgm:pt modelId="{85CA93BE-B18A-404A-A7C5-527C2706EFEA}">
      <dgm:prSet/>
      <dgm:spPr/>
      <dgm:t>
        <a:bodyPr/>
        <a:lstStyle/>
        <a:p>
          <a:r>
            <a:rPr lang="en-US" baseline="0" dirty="0"/>
            <a:t>Image</a:t>
          </a:r>
          <a:endParaRPr lang="en-US" dirty="0"/>
        </a:p>
      </dgm:t>
    </dgm:pt>
    <dgm:pt modelId="{9678632A-271A-406F-B0F4-32A3834AEDAE}" type="parTrans" cxnId="{37CB66AB-A227-4F44-A8CC-8419BA273ED1}">
      <dgm:prSet/>
      <dgm:spPr/>
      <dgm:t>
        <a:bodyPr/>
        <a:lstStyle/>
        <a:p>
          <a:endParaRPr lang="en-US"/>
        </a:p>
      </dgm:t>
    </dgm:pt>
    <dgm:pt modelId="{7C6B6447-7FF3-4665-9DEE-7903F773E8F1}" type="sibTrans" cxnId="{37CB66AB-A227-4F44-A8CC-8419BA273ED1}">
      <dgm:prSet/>
      <dgm:spPr/>
      <dgm:t>
        <a:bodyPr/>
        <a:lstStyle/>
        <a:p>
          <a:endParaRPr lang="en-US"/>
        </a:p>
      </dgm:t>
    </dgm:pt>
    <dgm:pt modelId="{7CBE6B68-D25F-4296-A7B1-DB09F1A5EF22}">
      <dgm:prSet/>
      <dgm:spPr/>
      <dgm:t>
        <a:bodyPr/>
        <a:lstStyle/>
        <a:p>
          <a:r>
            <a:rPr lang="en-US" b="1" baseline="0" dirty="0"/>
            <a:t>Layered snapshot </a:t>
          </a:r>
          <a:r>
            <a:rPr lang="en-US" baseline="0" dirty="0"/>
            <a:t>of a set of files structured in a filesystem</a:t>
          </a:r>
          <a:endParaRPr lang="en-US" dirty="0"/>
        </a:p>
      </dgm:t>
    </dgm:pt>
    <dgm:pt modelId="{9A185D54-6596-4E2E-9689-B69D7A699CB9}" type="parTrans" cxnId="{E3A040D0-5593-4A92-9E50-844899BD0C67}">
      <dgm:prSet/>
      <dgm:spPr/>
      <dgm:t>
        <a:bodyPr/>
        <a:lstStyle/>
        <a:p>
          <a:endParaRPr lang="en-US"/>
        </a:p>
      </dgm:t>
    </dgm:pt>
    <dgm:pt modelId="{3228E3C8-7068-4619-897D-6270BAB3EEB2}" type="sibTrans" cxnId="{E3A040D0-5593-4A92-9E50-844899BD0C67}">
      <dgm:prSet/>
      <dgm:spPr/>
      <dgm:t>
        <a:bodyPr/>
        <a:lstStyle/>
        <a:p>
          <a:endParaRPr lang="en-US"/>
        </a:p>
      </dgm:t>
    </dgm:pt>
    <dgm:pt modelId="{0964A256-F465-4F44-B4DF-64CFF4DF6CC0}">
      <dgm:prSet/>
      <dgm:spPr/>
      <dgm:t>
        <a:bodyPr/>
        <a:lstStyle/>
        <a:p>
          <a:r>
            <a:rPr lang="en-US" baseline="0" dirty="0"/>
            <a:t>Built with a </a:t>
          </a:r>
          <a:r>
            <a:rPr lang="en-US" b="1" baseline="0" dirty="0"/>
            <a:t>Dockerfile</a:t>
          </a:r>
          <a:r>
            <a:rPr lang="en-US" baseline="0" dirty="0"/>
            <a:t> using docker build or APIs</a:t>
          </a:r>
          <a:endParaRPr lang="en-US" dirty="0"/>
        </a:p>
      </dgm:t>
    </dgm:pt>
    <dgm:pt modelId="{1A0F3D6C-7AF4-4CEC-9C91-D3A2E96633DD}" type="parTrans" cxnId="{88FC78AF-BC5B-48F8-8AB3-0ED03547053C}">
      <dgm:prSet/>
      <dgm:spPr/>
      <dgm:t>
        <a:bodyPr/>
        <a:lstStyle/>
        <a:p>
          <a:endParaRPr lang="en-US"/>
        </a:p>
      </dgm:t>
    </dgm:pt>
    <dgm:pt modelId="{10AB926E-5CFF-4C05-AB52-B47014FB5FBB}" type="sibTrans" cxnId="{88FC78AF-BC5B-48F8-8AB3-0ED03547053C}">
      <dgm:prSet/>
      <dgm:spPr/>
      <dgm:t>
        <a:bodyPr/>
        <a:lstStyle/>
        <a:p>
          <a:endParaRPr lang="en-US"/>
        </a:p>
      </dgm:t>
    </dgm:pt>
    <dgm:pt modelId="{AAD1C218-48CF-4D19-A4C6-A533DA02BBA6}">
      <dgm:prSet/>
      <dgm:spPr/>
      <dgm:t>
        <a:bodyPr/>
        <a:lstStyle/>
        <a:p>
          <a:r>
            <a:rPr lang="en-US" baseline="0" dirty="0"/>
            <a:t>Most built with a </a:t>
          </a:r>
          <a:r>
            <a:rPr lang="en-US" b="1" baseline="0" dirty="0"/>
            <a:t>base image </a:t>
          </a:r>
          <a:r>
            <a:rPr lang="en-US" baseline="0" dirty="0"/>
            <a:t>of an OS</a:t>
          </a:r>
          <a:endParaRPr lang="en-US" dirty="0"/>
        </a:p>
      </dgm:t>
    </dgm:pt>
    <dgm:pt modelId="{8B58453B-7A48-486B-B936-FB9BB1B84F3B}" type="parTrans" cxnId="{62A20B73-EA03-4E27-9FEC-8CACBB6FB366}">
      <dgm:prSet/>
      <dgm:spPr/>
      <dgm:t>
        <a:bodyPr/>
        <a:lstStyle/>
        <a:p>
          <a:endParaRPr lang="en-US"/>
        </a:p>
      </dgm:t>
    </dgm:pt>
    <dgm:pt modelId="{6BF20E57-AB90-40CF-9148-BDF7F6D22599}" type="sibTrans" cxnId="{62A20B73-EA03-4E27-9FEC-8CACBB6FB366}">
      <dgm:prSet/>
      <dgm:spPr/>
      <dgm:t>
        <a:bodyPr/>
        <a:lstStyle/>
        <a:p>
          <a:endParaRPr lang="en-US"/>
        </a:p>
      </dgm:t>
    </dgm:pt>
    <dgm:pt modelId="{CE94050B-DB4E-43A2-A1E6-BEACCE1D7827}">
      <dgm:prSet/>
      <dgm:spPr/>
      <dgm:t>
        <a:bodyPr/>
        <a:lstStyle/>
        <a:p>
          <a:r>
            <a:rPr lang="en-US" baseline="0" dirty="0"/>
            <a:t>The base image OS must be the </a:t>
          </a:r>
          <a:r>
            <a:rPr lang="en-US" b="1" baseline="0" dirty="0"/>
            <a:t>same kernel as host</a:t>
          </a:r>
          <a:endParaRPr lang="en-US" dirty="0"/>
        </a:p>
      </dgm:t>
    </dgm:pt>
    <dgm:pt modelId="{0F62BAF5-276F-4476-8C57-55F7936D74DA}" type="parTrans" cxnId="{D61C10E0-B68C-43B4-BE2E-BF4A09A416A8}">
      <dgm:prSet/>
      <dgm:spPr/>
      <dgm:t>
        <a:bodyPr/>
        <a:lstStyle/>
        <a:p>
          <a:endParaRPr lang="en-US"/>
        </a:p>
      </dgm:t>
    </dgm:pt>
    <dgm:pt modelId="{CA7D5EDC-BE56-4347-B28B-AC03A591E466}" type="sibTrans" cxnId="{D61C10E0-B68C-43B4-BE2E-BF4A09A416A8}">
      <dgm:prSet/>
      <dgm:spPr/>
      <dgm:t>
        <a:bodyPr/>
        <a:lstStyle/>
        <a:p>
          <a:endParaRPr lang="en-US"/>
        </a:p>
      </dgm:t>
    </dgm:pt>
    <dgm:pt modelId="{D9993E23-1A9D-446A-9127-05A31A5B871B}">
      <dgm:prSet/>
      <dgm:spPr/>
      <dgm:t>
        <a:bodyPr/>
        <a:lstStyle/>
        <a:p>
          <a:r>
            <a:rPr lang="en-US" baseline="0" dirty="0"/>
            <a:t>Container</a:t>
          </a:r>
          <a:endParaRPr lang="en-US" dirty="0"/>
        </a:p>
      </dgm:t>
    </dgm:pt>
    <dgm:pt modelId="{78176A75-AC37-418A-B22E-5B78DC52ECE8}" type="parTrans" cxnId="{1CF0998C-CDA3-4933-86F4-5AE8BE51B6E1}">
      <dgm:prSet/>
      <dgm:spPr/>
      <dgm:t>
        <a:bodyPr/>
        <a:lstStyle/>
        <a:p>
          <a:endParaRPr lang="en-US"/>
        </a:p>
      </dgm:t>
    </dgm:pt>
    <dgm:pt modelId="{9BECEE5B-1F7C-42A7-8E54-D8912A28D9C0}" type="sibTrans" cxnId="{1CF0998C-CDA3-4933-86F4-5AE8BE51B6E1}">
      <dgm:prSet/>
      <dgm:spPr/>
      <dgm:t>
        <a:bodyPr/>
        <a:lstStyle/>
        <a:p>
          <a:endParaRPr lang="en-US"/>
        </a:p>
      </dgm:t>
    </dgm:pt>
    <dgm:pt modelId="{F737B822-2440-488C-8B64-99AB04D6D563}">
      <dgm:prSet/>
      <dgm:spPr/>
      <dgm:t>
        <a:bodyPr/>
        <a:lstStyle/>
        <a:p>
          <a:r>
            <a:rPr lang="en-US" baseline="0" dirty="0"/>
            <a:t>Runtime instance of an image</a:t>
          </a:r>
          <a:endParaRPr lang="en-US" dirty="0"/>
        </a:p>
      </dgm:t>
    </dgm:pt>
    <dgm:pt modelId="{CE3FF7ED-7A6C-4D61-B507-D0015F7FED73}" type="parTrans" cxnId="{DA5D3409-0276-4A40-B598-19018437010A}">
      <dgm:prSet/>
      <dgm:spPr/>
      <dgm:t>
        <a:bodyPr/>
        <a:lstStyle/>
        <a:p>
          <a:endParaRPr lang="en-US"/>
        </a:p>
      </dgm:t>
    </dgm:pt>
    <dgm:pt modelId="{9786E5CF-441A-490B-BD1A-6EBFC72D0001}" type="sibTrans" cxnId="{DA5D3409-0276-4A40-B598-19018437010A}">
      <dgm:prSet/>
      <dgm:spPr/>
      <dgm:t>
        <a:bodyPr/>
        <a:lstStyle/>
        <a:p>
          <a:endParaRPr lang="en-US"/>
        </a:p>
      </dgm:t>
    </dgm:pt>
    <dgm:pt modelId="{B613E198-7C99-4441-85AF-789CE34CF390}">
      <dgm:prSet/>
      <dgm:spPr/>
      <dgm:t>
        <a:bodyPr/>
        <a:lstStyle/>
        <a:p>
          <a:r>
            <a:rPr lang="en-US" baseline="0" dirty="0"/>
            <a:t>Run as many you like based on the same image</a:t>
          </a:r>
          <a:endParaRPr lang="en-US" dirty="0"/>
        </a:p>
      </dgm:t>
    </dgm:pt>
    <dgm:pt modelId="{37C6CE1C-F7A6-4D0E-A715-EB45FB2CB1D2}" type="parTrans" cxnId="{378F5B14-6541-451E-8F28-FFD00C9CD1F1}">
      <dgm:prSet/>
      <dgm:spPr/>
      <dgm:t>
        <a:bodyPr/>
        <a:lstStyle/>
        <a:p>
          <a:endParaRPr lang="en-US"/>
        </a:p>
      </dgm:t>
    </dgm:pt>
    <dgm:pt modelId="{51AB924F-DEF0-49EA-B949-B904FB451AFC}" type="sibTrans" cxnId="{378F5B14-6541-451E-8F28-FFD00C9CD1F1}">
      <dgm:prSet/>
      <dgm:spPr/>
      <dgm:t>
        <a:bodyPr/>
        <a:lstStyle/>
        <a:p>
          <a:endParaRPr lang="en-US"/>
        </a:p>
      </dgm:t>
    </dgm:pt>
    <dgm:pt modelId="{9FA2B8A0-FEBA-48B8-9085-9C84852A7ACF}">
      <dgm:prSet/>
      <dgm:spPr/>
      <dgm:t>
        <a:bodyPr/>
        <a:lstStyle/>
        <a:p>
          <a:r>
            <a:rPr lang="en-US" b="1" baseline="0" dirty="0"/>
            <a:t>Isolated</a:t>
          </a:r>
          <a:r>
            <a:rPr lang="en-US" baseline="0" dirty="0"/>
            <a:t> but can communicate with the “outside”</a:t>
          </a:r>
          <a:endParaRPr lang="en-US" dirty="0"/>
        </a:p>
      </dgm:t>
    </dgm:pt>
    <dgm:pt modelId="{487D7781-6506-4947-B955-DDAF85168DF3}" type="parTrans" cxnId="{AE40C3C9-CAAC-45E8-83A2-12524C09D7C9}">
      <dgm:prSet/>
      <dgm:spPr/>
      <dgm:t>
        <a:bodyPr/>
        <a:lstStyle/>
        <a:p>
          <a:endParaRPr lang="en-US"/>
        </a:p>
      </dgm:t>
    </dgm:pt>
    <dgm:pt modelId="{C451DA32-F39F-4606-84BD-8A6229DE2F96}" type="sibTrans" cxnId="{AE40C3C9-CAAC-45E8-83A2-12524C09D7C9}">
      <dgm:prSet/>
      <dgm:spPr/>
      <dgm:t>
        <a:bodyPr/>
        <a:lstStyle/>
        <a:p>
          <a:endParaRPr lang="en-US"/>
        </a:p>
      </dgm:t>
    </dgm:pt>
    <dgm:pt modelId="{5C92B305-21C5-46D6-84E7-8978B4A9C7F3}">
      <dgm:prSet/>
      <dgm:spPr/>
      <dgm:t>
        <a:bodyPr/>
        <a:lstStyle/>
        <a:p>
          <a:r>
            <a:rPr lang="en-US" baseline="0" dirty="0"/>
            <a:t>Has </a:t>
          </a:r>
          <a:r>
            <a:rPr lang="en-US" b="1" baseline="0" dirty="0"/>
            <a:t>access</a:t>
          </a:r>
          <a:r>
            <a:rPr lang="en-US" baseline="0" dirty="0"/>
            <a:t> by default to all CPU and memory resources</a:t>
          </a:r>
          <a:endParaRPr lang="en-US" dirty="0"/>
        </a:p>
      </dgm:t>
    </dgm:pt>
    <dgm:pt modelId="{19E43499-2D41-4ABB-9DA8-0716B1F11C55}" type="parTrans" cxnId="{26DD6717-3DBA-4F6B-BAAE-1D110013F4C0}">
      <dgm:prSet/>
      <dgm:spPr/>
      <dgm:t>
        <a:bodyPr/>
        <a:lstStyle/>
        <a:p>
          <a:endParaRPr lang="en-US"/>
        </a:p>
      </dgm:t>
    </dgm:pt>
    <dgm:pt modelId="{C73800C9-8A52-43BC-9A67-048DD2D517DE}" type="sibTrans" cxnId="{26DD6717-3DBA-4F6B-BAAE-1D110013F4C0}">
      <dgm:prSet/>
      <dgm:spPr/>
      <dgm:t>
        <a:bodyPr/>
        <a:lstStyle/>
        <a:p>
          <a:endParaRPr lang="en-US"/>
        </a:p>
      </dgm:t>
    </dgm:pt>
    <dgm:pt modelId="{F79593FB-A54D-4710-A6C5-E3F2829E5F51}">
      <dgm:prSet/>
      <dgm:spPr/>
      <dgm:t>
        <a:bodyPr/>
        <a:lstStyle/>
        <a:p>
          <a:r>
            <a:rPr lang="en-US" baseline="0" dirty="0"/>
            <a:t>Each container has </a:t>
          </a:r>
          <a:r>
            <a:rPr lang="en-US" b="1" baseline="0" dirty="0"/>
            <a:t>writeable layer </a:t>
          </a:r>
          <a:r>
            <a:rPr lang="en-US" baseline="0" dirty="0"/>
            <a:t>but </a:t>
          </a:r>
          <a:r>
            <a:rPr lang="en-US" b="1" baseline="0" dirty="0"/>
            <a:t>share read-only image layer</a:t>
          </a:r>
          <a:endParaRPr lang="en-US" dirty="0"/>
        </a:p>
      </dgm:t>
    </dgm:pt>
    <dgm:pt modelId="{1931EA95-E13A-4EFE-8C08-C1B05F8BCE0A}" type="parTrans" cxnId="{EC69B176-BCD6-4AA3-8A14-533833495628}">
      <dgm:prSet/>
      <dgm:spPr/>
      <dgm:t>
        <a:bodyPr/>
        <a:lstStyle/>
        <a:p>
          <a:endParaRPr lang="en-US"/>
        </a:p>
      </dgm:t>
    </dgm:pt>
    <dgm:pt modelId="{8BEC8A1D-EA65-44EA-84A1-A5281655B8AA}" type="sibTrans" cxnId="{EC69B176-BCD6-4AA3-8A14-533833495628}">
      <dgm:prSet/>
      <dgm:spPr/>
      <dgm:t>
        <a:bodyPr/>
        <a:lstStyle/>
        <a:p>
          <a:endParaRPr lang="en-US"/>
        </a:p>
      </dgm:t>
    </dgm:pt>
    <dgm:pt modelId="{E0D418C7-82E4-45CB-8762-40790F1C6AD8}">
      <dgm:prSet/>
      <dgm:spPr/>
      <dgm:t>
        <a:bodyPr/>
        <a:lstStyle/>
        <a:p>
          <a:r>
            <a:rPr lang="en-US" baseline="0" dirty="0"/>
            <a:t>Start and stop do not affect writeable layer</a:t>
          </a:r>
          <a:endParaRPr lang="en-US" dirty="0"/>
        </a:p>
      </dgm:t>
    </dgm:pt>
    <dgm:pt modelId="{0983E85C-2AF0-41E1-A503-7EA32AA283E0}" type="parTrans" cxnId="{736524E6-762F-4001-8E26-F396C52FFF3B}">
      <dgm:prSet/>
      <dgm:spPr/>
      <dgm:t>
        <a:bodyPr/>
        <a:lstStyle/>
        <a:p>
          <a:endParaRPr lang="en-US"/>
        </a:p>
      </dgm:t>
    </dgm:pt>
    <dgm:pt modelId="{96BBC055-5502-44C4-BF8C-A1A8B2C3223F}" type="sibTrans" cxnId="{736524E6-762F-4001-8E26-F396C52FFF3B}">
      <dgm:prSet/>
      <dgm:spPr/>
      <dgm:t>
        <a:bodyPr/>
        <a:lstStyle/>
        <a:p>
          <a:endParaRPr lang="en-US"/>
        </a:p>
      </dgm:t>
    </dgm:pt>
    <dgm:pt modelId="{362F8606-78BD-477D-8DC1-DAE3A9271DA9}">
      <dgm:prSet/>
      <dgm:spPr/>
      <dgm:t>
        <a:bodyPr/>
        <a:lstStyle/>
        <a:p>
          <a:r>
            <a:rPr lang="en-US" b="1" baseline="0" dirty="0"/>
            <a:t>Remove deletes writeable layer</a:t>
          </a:r>
          <a:endParaRPr lang="en-US" dirty="0"/>
        </a:p>
      </dgm:t>
    </dgm:pt>
    <dgm:pt modelId="{9D15485E-FFF3-4888-ABB0-94054D344715}" type="parTrans" cxnId="{598EF8B2-830A-47D7-8287-66274238965B}">
      <dgm:prSet/>
      <dgm:spPr/>
      <dgm:t>
        <a:bodyPr/>
        <a:lstStyle/>
        <a:p>
          <a:endParaRPr lang="en-US"/>
        </a:p>
      </dgm:t>
    </dgm:pt>
    <dgm:pt modelId="{DDD11344-436D-4248-81DB-7A9461A91288}" type="sibTrans" cxnId="{598EF8B2-830A-47D7-8287-66274238965B}">
      <dgm:prSet/>
      <dgm:spPr/>
      <dgm:t>
        <a:bodyPr/>
        <a:lstStyle/>
        <a:p>
          <a:endParaRPr lang="en-US"/>
        </a:p>
      </dgm:t>
    </dgm:pt>
    <dgm:pt modelId="{202DF565-DBF2-4A2A-83A7-251284B43BC3}">
      <dgm:prSet/>
      <dgm:spPr/>
      <dgm:t>
        <a:bodyPr/>
        <a:lstStyle/>
        <a:p>
          <a:r>
            <a:rPr lang="en-US" b="1" baseline="0" dirty="0"/>
            <a:t>Volumes provide persistence on host</a:t>
          </a:r>
          <a:endParaRPr lang="en-US" dirty="0"/>
        </a:p>
      </dgm:t>
    </dgm:pt>
    <dgm:pt modelId="{DDBB8387-467B-4782-946B-0C6843257D03}" type="parTrans" cxnId="{3881286F-871A-4172-906B-95B3B9D6FA5F}">
      <dgm:prSet/>
      <dgm:spPr/>
      <dgm:t>
        <a:bodyPr/>
        <a:lstStyle/>
        <a:p>
          <a:endParaRPr lang="en-US"/>
        </a:p>
      </dgm:t>
    </dgm:pt>
    <dgm:pt modelId="{1A2B6B77-C738-4814-A146-0CAE9F4CFC42}" type="sibTrans" cxnId="{3881286F-871A-4172-906B-95B3B9D6FA5F}">
      <dgm:prSet/>
      <dgm:spPr/>
      <dgm:t>
        <a:bodyPr/>
        <a:lstStyle/>
        <a:p>
          <a:endParaRPr lang="en-US"/>
        </a:p>
      </dgm:t>
    </dgm:pt>
    <dgm:pt modelId="{B9F960B5-1B7C-4297-8EDB-374FA3616B01}" type="pres">
      <dgm:prSet presAssocID="{EDEC1B74-ED2A-4111-92BE-8D61B1730018}" presName="Name0" presStyleCnt="0">
        <dgm:presLayoutVars>
          <dgm:dir/>
          <dgm:animLvl val="lvl"/>
          <dgm:resizeHandles val="exact"/>
        </dgm:presLayoutVars>
      </dgm:prSet>
      <dgm:spPr/>
    </dgm:pt>
    <dgm:pt modelId="{F97F51D4-B28D-4217-A33E-386BB0DC0317}" type="pres">
      <dgm:prSet presAssocID="{85CA93BE-B18A-404A-A7C5-527C2706EFEA}" presName="compositeNode" presStyleCnt="0">
        <dgm:presLayoutVars>
          <dgm:bulletEnabled val="1"/>
        </dgm:presLayoutVars>
      </dgm:prSet>
      <dgm:spPr/>
    </dgm:pt>
    <dgm:pt modelId="{58E0E3DC-DE7B-4306-B6DE-99EFD7E06822}" type="pres">
      <dgm:prSet presAssocID="{85CA93BE-B18A-404A-A7C5-527C2706EFEA}" presName="bgRect" presStyleLbl="node1" presStyleIdx="0" presStyleCnt="2"/>
      <dgm:spPr/>
    </dgm:pt>
    <dgm:pt modelId="{F66A1187-E1CD-4B8A-B0DB-13E035512C40}" type="pres">
      <dgm:prSet presAssocID="{85CA93BE-B18A-404A-A7C5-527C2706EFEA}" presName="parentNode" presStyleLbl="node1" presStyleIdx="0" presStyleCnt="2">
        <dgm:presLayoutVars>
          <dgm:chMax val="0"/>
          <dgm:bulletEnabled val="1"/>
        </dgm:presLayoutVars>
      </dgm:prSet>
      <dgm:spPr/>
    </dgm:pt>
    <dgm:pt modelId="{CB54E232-A062-433F-8704-9A51A4E20B78}" type="pres">
      <dgm:prSet presAssocID="{85CA93BE-B18A-404A-A7C5-527C2706EFEA}" presName="childNode" presStyleLbl="node1" presStyleIdx="0" presStyleCnt="2">
        <dgm:presLayoutVars>
          <dgm:bulletEnabled val="1"/>
        </dgm:presLayoutVars>
      </dgm:prSet>
      <dgm:spPr/>
    </dgm:pt>
    <dgm:pt modelId="{C06B79B1-D9B0-49DC-8690-7CFB1FE545BD}" type="pres">
      <dgm:prSet presAssocID="{7C6B6447-7FF3-4665-9DEE-7903F773E8F1}" presName="hSp" presStyleCnt="0"/>
      <dgm:spPr/>
    </dgm:pt>
    <dgm:pt modelId="{2845345D-3477-4935-802A-D534503DA4F7}" type="pres">
      <dgm:prSet presAssocID="{7C6B6447-7FF3-4665-9DEE-7903F773E8F1}" presName="vProcSp" presStyleCnt="0"/>
      <dgm:spPr/>
    </dgm:pt>
    <dgm:pt modelId="{27A07FD6-0F3D-489C-B8D6-6B52BE2BE662}" type="pres">
      <dgm:prSet presAssocID="{7C6B6447-7FF3-4665-9DEE-7903F773E8F1}" presName="vSp1" presStyleCnt="0"/>
      <dgm:spPr/>
    </dgm:pt>
    <dgm:pt modelId="{1D8D2521-0363-4DBB-BE31-514C0BE79BBD}" type="pres">
      <dgm:prSet presAssocID="{7C6B6447-7FF3-4665-9DEE-7903F773E8F1}" presName="simulatedConn" presStyleLbl="solidFgAcc1" presStyleIdx="0" presStyleCnt="1"/>
      <dgm:spPr/>
    </dgm:pt>
    <dgm:pt modelId="{556E6C66-85FF-48FB-9D4A-79DD46746964}" type="pres">
      <dgm:prSet presAssocID="{7C6B6447-7FF3-4665-9DEE-7903F773E8F1}" presName="vSp2" presStyleCnt="0"/>
      <dgm:spPr/>
    </dgm:pt>
    <dgm:pt modelId="{9845ADB1-ADE4-4DDB-ACF8-67EEBD1E0EA4}" type="pres">
      <dgm:prSet presAssocID="{7C6B6447-7FF3-4665-9DEE-7903F773E8F1}" presName="sibTrans" presStyleCnt="0"/>
      <dgm:spPr/>
    </dgm:pt>
    <dgm:pt modelId="{28D97C70-8919-48A3-8778-D8AF50B07084}" type="pres">
      <dgm:prSet presAssocID="{D9993E23-1A9D-446A-9127-05A31A5B871B}" presName="compositeNode" presStyleCnt="0">
        <dgm:presLayoutVars>
          <dgm:bulletEnabled val="1"/>
        </dgm:presLayoutVars>
      </dgm:prSet>
      <dgm:spPr/>
    </dgm:pt>
    <dgm:pt modelId="{00F54136-19DD-4DE9-949D-37C7111CF126}" type="pres">
      <dgm:prSet presAssocID="{D9993E23-1A9D-446A-9127-05A31A5B871B}" presName="bgRect" presStyleLbl="node1" presStyleIdx="1" presStyleCnt="2"/>
      <dgm:spPr/>
    </dgm:pt>
    <dgm:pt modelId="{11FE3668-F829-4B58-8E78-A91D917DD008}" type="pres">
      <dgm:prSet presAssocID="{D9993E23-1A9D-446A-9127-05A31A5B871B}" presName="parentNode" presStyleLbl="node1" presStyleIdx="1" presStyleCnt="2">
        <dgm:presLayoutVars>
          <dgm:chMax val="0"/>
          <dgm:bulletEnabled val="1"/>
        </dgm:presLayoutVars>
      </dgm:prSet>
      <dgm:spPr/>
    </dgm:pt>
    <dgm:pt modelId="{EBAF74BD-8F95-4592-97C5-9142AFBD2189}" type="pres">
      <dgm:prSet presAssocID="{D9993E23-1A9D-446A-9127-05A31A5B871B}" presName="childNode" presStyleLbl="node1" presStyleIdx="1" presStyleCnt="2">
        <dgm:presLayoutVars>
          <dgm:bulletEnabled val="1"/>
        </dgm:presLayoutVars>
      </dgm:prSet>
      <dgm:spPr/>
    </dgm:pt>
  </dgm:ptLst>
  <dgm:cxnLst>
    <dgm:cxn modelId="{21F4E004-0725-4E49-8154-8FCBE8C1A502}" type="presOf" srcId="{202DF565-DBF2-4A2A-83A7-251284B43BC3}" destId="{EBAF74BD-8F95-4592-97C5-9142AFBD2189}" srcOrd="0" destOrd="7" presId="urn:microsoft.com/office/officeart/2005/8/layout/hProcess7"/>
    <dgm:cxn modelId="{DA5D3409-0276-4A40-B598-19018437010A}" srcId="{D9993E23-1A9D-446A-9127-05A31A5B871B}" destId="{F737B822-2440-488C-8B64-99AB04D6D563}" srcOrd="0" destOrd="0" parTransId="{CE3FF7ED-7A6C-4D61-B507-D0015F7FED73}" sibTransId="{9786E5CF-441A-490B-BD1A-6EBFC72D0001}"/>
    <dgm:cxn modelId="{378F5B14-6541-451E-8F28-FFD00C9CD1F1}" srcId="{D9993E23-1A9D-446A-9127-05A31A5B871B}" destId="{B613E198-7C99-4441-85AF-789CE34CF390}" srcOrd="1" destOrd="0" parTransId="{37C6CE1C-F7A6-4D0E-A715-EB45FB2CB1D2}" sibTransId="{51AB924F-DEF0-49EA-B949-B904FB451AFC}"/>
    <dgm:cxn modelId="{BAAE7F16-CF98-4B4F-B0DF-30B3B0987D21}" type="presOf" srcId="{F737B822-2440-488C-8B64-99AB04D6D563}" destId="{EBAF74BD-8F95-4592-97C5-9142AFBD2189}" srcOrd="0" destOrd="0" presId="urn:microsoft.com/office/officeart/2005/8/layout/hProcess7"/>
    <dgm:cxn modelId="{26DD6717-3DBA-4F6B-BAAE-1D110013F4C0}" srcId="{D9993E23-1A9D-446A-9127-05A31A5B871B}" destId="{5C92B305-21C5-46D6-84E7-8978B4A9C7F3}" srcOrd="3" destOrd="0" parTransId="{19E43499-2D41-4ABB-9DA8-0716B1F11C55}" sibTransId="{C73800C9-8A52-43BC-9A67-048DD2D517DE}"/>
    <dgm:cxn modelId="{E8F2A128-CD63-44ED-B8D0-A8845E2DABB0}" type="presOf" srcId="{F79593FB-A54D-4710-A6C5-E3F2829E5F51}" destId="{EBAF74BD-8F95-4592-97C5-9142AFBD2189}" srcOrd="0" destOrd="4" presId="urn:microsoft.com/office/officeart/2005/8/layout/hProcess7"/>
    <dgm:cxn modelId="{DFF13A2A-4217-4D14-A47D-A1DEBDFEAD5D}" type="presOf" srcId="{362F8606-78BD-477D-8DC1-DAE3A9271DA9}" destId="{EBAF74BD-8F95-4592-97C5-9142AFBD2189}" srcOrd="0" destOrd="6" presId="urn:microsoft.com/office/officeart/2005/8/layout/hProcess7"/>
    <dgm:cxn modelId="{75722B65-4D6A-4FB6-BBE0-C004BE9EDF56}" type="presOf" srcId="{7CBE6B68-D25F-4296-A7B1-DB09F1A5EF22}" destId="{CB54E232-A062-433F-8704-9A51A4E20B78}" srcOrd="0" destOrd="0" presId="urn:microsoft.com/office/officeart/2005/8/layout/hProcess7"/>
    <dgm:cxn modelId="{8B506E6A-C18A-4E36-8D46-B9863187BD46}" type="presOf" srcId="{9FA2B8A0-FEBA-48B8-9085-9C84852A7ACF}" destId="{EBAF74BD-8F95-4592-97C5-9142AFBD2189}" srcOrd="0" destOrd="2" presId="urn:microsoft.com/office/officeart/2005/8/layout/hProcess7"/>
    <dgm:cxn modelId="{D88E734C-E623-4846-BE5E-2BA03A7BF7A3}" type="presOf" srcId="{E0D418C7-82E4-45CB-8762-40790F1C6AD8}" destId="{EBAF74BD-8F95-4592-97C5-9142AFBD2189}" srcOrd="0" destOrd="5" presId="urn:microsoft.com/office/officeart/2005/8/layout/hProcess7"/>
    <dgm:cxn modelId="{3881286F-871A-4172-906B-95B3B9D6FA5F}" srcId="{D9993E23-1A9D-446A-9127-05A31A5B871B}" destId="{202DF565-DBF2-4A2A-83A7-251284B43BC3}" srcOrd="7" destOrd="0" parTransId="{DDBB8387-467B-4782-946B-0C6843257D03}" sibTransId="{1A2B6B77-C738-4814-A146-0CAE9F4CFC42}"/>
    <dgm:cxn modelId="{E4D9CA6F-0C88-4BF1-BC24-9ACE6A1A2860}" type="presOf" srcId="{AAD1C218-48CF-4D19-A4C6-A533DA02BBA6}" destId="{CB54E232-A062-433F-8704-9A51A4E20B78}" srcOrd="0" destOrd="2" presId="urn:microsoft.com/office/officeart/2005/8/layout/hProcess7"/>
    <dgm:cxn modelId="{62A20B73-EA03-4E27-9FEC-8CACBB6FB366}" srcId="{85CA93BE-B18A-404A-A7C5-527C2706EFEA}" destId="{AAD1C218-48CF-4D19-A4C6-A533DA02BBA6}" srcOrd="2" destOrd="0" parTransId="{8B58453B-7A48-486B-B936-FB9BB1B84F3B}" sibTransId="{6BF20E57-AB90-40CF-9148-BDF7F6D22599}"/>
    <dgm:cxn modelId="{EC69B176-BCD6-4AA3-8A14-533833495628}" srcId="{D9993E23-1A9D-446A-9127-05A31A5B871B}" destId="{F79593FB-A54D-4710-A6C5-E3F2829E5F51}" srcOrd="4" destOrd="0" parTransId="{1931EA95-E13A-4EFE-8C08-C1B05F8BCE0A}" sibTransId="{8BEC8A1D-EA65-44EA-84A1-A5281655B8AA}"/>
    <dgm:cxn modelId="{2B8DE877-3E61-41DF-B896-4159CE21BB9D}" type="presOf" srcId="{EDEC1B74-ED2A-4111-92BE-8D61B1730018}" destId="{B9F960B5-1B7C-4297-8EDB-374FA3616B01}" srcOrd="0" destOrd="0" presId="urn:microsoft.com/office/officeart/2005/8/layout/hProcess7"/>
    <dgm:cxn modelId="{40CFF987-0A18-4DDB-B13A-AE687AA177C2}" type="presOf" srcId="{D9993E23-1A9D-446A-9127-05A31A5B871B}" destId="{00F54136-19DD-4DE9-949D-37C7111CF126}" srcOrd="0" destOrd="0" presId="urn:microsoft.com/office/officeart/2005/8/layout/hProcess7"/>
    <dgm:cxn modelId="{1CF0998C-CDA3-4933-86F4-5AE8BE51B6E1}" srcId="{EDEC1B74-ED2A-4111-92BE-8D61B1730018}" destId="{D9993E23-1A9D-446A-9127-05A31A5B871B}" srcOrd="1" destOrd="0" parTransId="{78176A75-AC37-418A-B22E-5B78DC52ECE8}" sibTransId="{9BECEE5B-1F7C-42A7-8E54-D8912A28D9C0}"/>
    <dgm:cxn modelId="{37CB66AB-A227-4F44-A8CC-8419BA273ED1}" srcId="{EDEC1B74-ED2A-4111-92BE-8D61B1730018}" destId="{85CA93BE-B18A-404A-A7C5-527C2706EFEA}" srcOrd="0" destOrd="0" parTransId="{9678632A-271A-406F-B0F4-32A3834AEDAE}" sibTransId="{7C6B6447-7FF3-4665-9DEE-7903F773E8F1}"/>
    <dgm:cxn modelId="{88FC78AF-BC5B-48F8-8AB3-0ED03547053C}" srcId="{85CA93BE-B18A-404A-A7C5-527C2706EFEA}" destId="{0964A256-F465-4F44-B4DF-64CFF4DF6CC0}" srcOrd="1" destOrd="0" parTransId="{1A0F3D6C-7AF4-4CEC-9C91-D3A2E96633DD}" sibTransId="{10AB926E-5CFF-4C05-AB52-B47014FB5FBB}"/>
    <dgm:cxn modelId="{598EF8B2-830A-47D7-8287-66274238965B}" srcId="{D9993E23-1A9D-446A-9127-05A31A5B871B}" destId="{362F8606-78BD-477D-8DC1-DAE3A9271DA9}" srcOrd="6" destOrd="0" parTransId="{9D15485E-FFF3-4888-ABB0-94054D344715}" sibTransId="{DDD11344-436D-4248-81DB-7A9461A91288}"/>
    <dgm:cxn modelId="{F01EB2BB-7194-43B1-AD39-B68A663BF532}" type="presOf" srcId="{B613E198-7C99-4441-85AF-789CE34CF390}" destId="{EBAF74BD-8F95-4592-97C5-9142AFBD2189}" srcOrd="0" destOrd="1" presId="urn:microsoft.com/office/officeart/2005/8/layout/hProcess7"/>
    <dgm:cxn modelId="{AE40C3C9-CAAC-45E8-83A2-12524C09D7C9}" srcId="{D9993E23-1A9D-446A-9127-05A31A5B871B}" destId="{9FA2B8A0-FEBA-48B8-9085-9C84852A7ACF}" srcOrd="2" destOrd="0" parTransId="{487D7781-6506-4947-B955-DDAF85168DF3}" sibTransId="{C451DA32-F39F-4606-84BD-8A6229DE2F96}"/>
    <dgm:cxn modelId="{586629CB-6103-448D-BBA3-316FAC612C0C}" type="presOf" srcId="{CE94050B-DB4E-43A2-A1E6-BEACCE1D7827}" destId="{CB54E232-A062-433F-8704-9A51A4E20B78}" srcOrd="0" destOrd="3" presId="urn:microsoft.com/office/officeart/2005/8/layout/hProcess7"/>
    <dgm:cxn modelId="{14B980CB-8947-4026-82BB-2CFD98AC86E5}" type="presOf" srcId="{D9993E23-1A9D-446A-9127-05A31A5B871B}" destId="{11FE3668-F829-4B58-8E78-A91D917DD008}" srcOrd="1" destOrd="0" presId="urn:microsoft.com/office/officeart/2005/8/layout/hProcess7"/>
    <dgm:cxn modelId="{E3A040D0-5593-4A92-9E50-844899BD0C67}" srcId="{85CA93BE-B18A-404A-A7C5-527C2706EFEA}" destId="{7CBE6B68-D25F-4296-A7B1-DB09F1A5EF22}" srcOrd="0" destOrd="0" parTransId="{9A185D54-6596-4E2E-9689-B69D7A699CB9}" sibTransId="{3228E3C8-7068-4619-897D-6270BAB3EEB2}"/>
    <dgm:cxn modelId="{562442D8-A76D-409A-A284-3B4CEE8283EC}" type="presOf" srcId="{0964A256-F465-4F44-B4DF-64CFF4DF6CC0}" destId="{CB54E232-A062-433F-8704-9A51A4E20B78}" srcOrd="0" destOrd="1" presId="urn:microsoft.com/office/officeart/2005/8/layout/hProcess7"/>
    <dgm:cxn modelId="{4FACE1D8-E2A6-4AEB-89B1-03726BB56C2A}" type="presOf" srcId="{5C92B305-21C5-46D6-84E7-8978B4A9C7F3}" destId="{EBAF74BD-8F95-4592-97C5-9142AFBD2189}" srcOrd="0" destOrd="3" presId="urn:microsoft.com/office/officeart/2005/8/layout/hProcess7"/>
    <dgm:cxn modelId="{D61C10E0-B68C-43B4-BE2E-BF4A09A416A8}" srcId="{85CA93BE-B18A-404A-A7C5-527C2706EFEA}" destId="{CE94050B-DB4E-43A2-A1E6-BEACCE1D7827}" srcOrd="3" destOrd="0" parTransId="{0F62BAF5-276F-4476-8C57-55F7936D74DA}" sibTransId="{CA7D5EDC-BE56-4347-B28B-AC03A591E466}"/>
    <dgm:cxn modelId="{E93F95E2-A162-49B7-BA8C-ADFCCFF439A5}" type="presOf" srcId="{85CA93BE-B18A-404A-A7C5-527C2706EFEA}" destId="{F66A1187-E1CD-4B8A-B0DB-13E035512C40}" srcOrd="1" destOrd="0" presId="urn:microsoft.com/office/officeart/2005/8/layout/hProcess7"/>
    <dgm:cxn modelId="{736524E6-762F-4001-8E26-F396C52FFF3B}" srcId="{D9993E23-1A9D-446A-9127-05A31A5B871B}" destId="{E0D418C7-82E4-45CB-8762-40790F1C6AD8}" srcOrd="5" destOrd="0" parTransId="{0983E85C-2AF0-41E1-A503-7EA32AA283E0}" sibTransId="{96BBC055-5502-44C4-BF8C-A1A8B2C3223F}"/>
    <dgm:cxn modelId="{6FCCADEC-E217-4FBB-A3A8-8DBA4038AA7A}" type="presOf" srcId="{85CA93BE-B18A-404A-A7C5-527C2706EFEA}" destId="{58E0E3DC-DE7B-4306-B6DE-99EFD7E06822}" srcOrd="0" destOrd="0" presId="urn:microsoft.com/office/officeart/2005/8/layout/hProcess7"/>
    <dgm:cxn modelId="{A6924222-6786-4D4B-A25F-78B8243E92FC}" type="presParOf" srcId="{B9F960B5-1B7C-4297-8EDB-374FA3616B01}" destId="{F97F51D4-B28D-4217-A33E-386BB0DC0317}" srcOrd="0" destOrd="0" presId="urn:microsoft.com/office/officeart/2005/8/layout/hProcess7"/>
    <dgm:cxn modelId="{2B5D6F63-F9EA-4E01-83F8-044DC2660866}" type="presParOf" srcId="{F97F51D4-B28D-4217-A33E-386BB0DC0317}" destId="{58E0E3DC-DE7B-4306-B6DE-99EFD7E06822}" srcOrd="0" destOrd="0" presId="urn:microsoft.com/office/officeart/2005/8/layout/hProcess7"/>
    <dgm:cxn modelId="{F553D993-691D-4551-868D-0D9EC8C79E33}" type="presParOf" srcId="{F97F51D4-B28D-4217-A33E-386BB0DC0317}" destId="{F66A1187-E1CD-4B8A-B0DB-13E035512C40}" srcOrd="1" destOrd="0" presId="urn:microsoft.com/office/officeart/2005/8/layout/hProcess7"/>
    <dgm:cxn modelId="{8336D04E-20CA-4F5E-B675-86448ED099A1}" type="presParOf" srcId="{F97F51D4-B28D-4217-A33E-386BB0DC0317}" destId="{CB54E232-A062-433F-8704-9A51A4E20B78}" srcOrd="2" destOrd="0" presId="urn:microsoft.com/office/officeart/2005/8/layout/hProcess7"/>
    <dgm:cxn modelId="{D24A4EE2-0765-4288-9091-719263A04CF0}" type="presParOf" srcId="{B9F960B5-1B7C-4297-8EDB-374FA3616B01}" destId="{C06B79B1-D9B0-49DC-8690-7CFB1FE545BD}" srcOrd="1" destOrd="0" presId="urn:microsoft.com/office/officeart/2005/8/layout/hProcess7"/>
    <dgm:cxn modelId="{4940D547-59FE-4569-A4F7-8AC2E69EECC7}" type="presParOf" srcId="{B9F960B5-1B7C-4297-8EDB-374FA3616B01}" destId="{2845345D-3477-4935-802A-D534503DA4F7}" srcOrd="2" destOrd="0" presId="urn:microsoft.com/office/officeart/2005/8/layout/hProcess7"/>
    <dgm:cxn modelId="{8161E0D1-DA40-43BA-9E73-098E01F80E14}" type="presParOf" srcId="{2845345D-3477-4935-802A-D534503DA4F7}" destId="{27A07FD6-0F3D-489C-B8D6-6B52BE2BE662}" srcOrd="0" destOrd="0" presId="urn:microsoft.com/office/officeart/2005/8/layout/hProcess7"/>
    <dgm:cxn modelId="{10D598DE-76E5-438F-8657-0B14BE79BFAB}" type="presParOf" srcId="{2845345D-3477-4935-802A-D534503DA4F7}" destId="{1D8D2521-0363-4DBB-BE31-514C0BE79BBD}" srcOrd="1" destOrd="0" presId="urn:microsoft.com/office/officeart/2005/8/layout/hProcess7"/>
    <dgm:cxn modelId="{F10622E2-EF4D-4F2E-A7F6-CDFDD775BD17}" type="presParOf" srcId="{2845345D-3477-4935-802A-D534503DA4F7}" destId="{556E6C66-85FF-48FB-9D4A-79DD46746964}" srcOrd="2" destOrd="0" presId="urn:microsoft.com/office/officeart/2005/8/layout/hProcess7"/>
    <dgm:cxn modelId="{E3217AF4-6373-40D1-B86A-237A1D048159}" type="presParOf" srcId="{B9F960B5-1B7C-4297-8EDB-374FA3616B01}" destId="{9845ADB1-ADE4-4DDB-ACF8-67EEBD1E0EA4}" srcOrd="3" destOrd="0" presId="urn:microsoft.com/office/officeart/2005/8/layout/hProcess7"/>
    <dgm:cxn modelId="{A97332EE-03EF-4F42-AE61-074CD816A970}" type="presParOf" srcId="{B9F960B5-1B7C-4297-8EDB-374FA3616B01}" destId="{28D97C70-8919-48A3-8778-D8AF50B07084}" srcOrd="4" destOrd="0" presId="urn:microsoft.com/office/officeart/2005/8/layout/hProcess7"/>
    <dgm:cxn modelId="{9A582AB8-FF31-4452-AE2B-903540694BDA}" type="presParOf" srcId="{28D97C70-8919-48A3-8778-D8AF50B07084}" destId="{00F54136-19DD-4DE9-949D-37C7111CF126}" srcOrd="0" destOrd="0" presId="urn:microsoft.com/office/officeart/2005/8/layout/hProcess7"/>
    <dgm:cxn modelId="{51578852-830F-45EC-BC23-A8E9B4F1D6EC}" type="presParOf" srcId="{28D97C70-8919-48A3-8778-D8AF50B07084}" destId="{11FE3668-F829-4B58-8E78-A91D917DD008}" srcOrd="1" destOrd="0" presId="urn:microsoft.com/office/officeart/2005/8/layout/hProcess7"/>
    <dgm:cxn modelId="{BEAED87E-2426-4F6B-BCB5-463C1C73F697}" type="presParOf" srcId="{28D97C70-8919-48A3-8778-D8AF50B07084}" destId="{EBAF74BD-8F95-4592-97C5-9142AFBD2189}"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0D78115-C444-442D-83FF-E6321FA086C1}"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77DE2657-20B5-4534-B1BD-59157761ABE8}">
      <dgm:prSet phldrT="[Text]"/>
      <dgm:spPr/>
      <dgm:t>
        <a:bodyPr/>
        <a:lstStyle/>
        <a:p>
          <a:r>
            <a:rPr lang="en-US" dirty="0"/>
            <a:t>VM = emulate hardware and load entire OS</a:t>
          </a:r>
        </a:p>
      </dgm:t>
    </dgm:pt>
    <dgm:pt modelId="{70760C7D-D07D-4A40-8784-C48B33F34476}" type="parTrans" cxnId="{CB37BD86-734E-4E23-B49D-E7EDCDE5E958}">
      <dgm:prSet/>
      <dgm:spPr/>
      <dgm:t>
        <a:bodyPr/>
        <a:lstStyle/>
        <a:p>
          <a:endParaRPr lang="en-US"/>
        </a:p>
      </dgm:t>
    </dgm:pt>
    <dgm:pt modelId="{37890861-96C0-457E-A82D-26FDBA167F8A}" type="sibTrans" cxnId="{CB37BD86-734E-4E23-B49D-E7EDCDE5E958}">
      <dgm:prSet/>
      <dgm:spPr/>
      <dgm:t>
        <a:bodyPr/>
        <a:lstStyle/>
        <a:p>
          <a:endParaRPr lang="en-US"/>
        </a:p>
      </dgm:t>
    </dgm:pt>
    <dgm:pt modelId="{5E90362A-FAFF-4D7F-8717-1021A0A3709C}">
      <dgm:prSet/>
      <dgm:spPr/>
      <dgm:t>
        <a:bodyPr/>
        <a:lstStyle/>
        <a:p>
          <a:r>
            <a:rPr lang="en-US" dirty="0"/>
            <a:t>Containers = isolation but cooperate with host kernel</a:t>
          </a:r>
        </a:p>
      </dgm:t>
    </dgm:pt>
    <dgm:pt modelId="{5554A203-5C20-499C-9B27-CD8EDB8484CA}" type="parTrans" cxnId="{B50C92DF-9DFB-4A62-BEB8-AED2DD856F4F}">
      <dgm:prSet/>
      <dgm:spPr/>
      <dgm:t>
        <a:bodyPr/>
        <a:lstStyle/>
        <a:p>
          <a:endParaRPr lang="en-US"/>
        </a:p>
      </dgm:t>
    </dgm:pt>
    <dgm:pt modelId="{6C48B771-393C-45AB-B9F8-FD6924202BA5}" type="sibTrans" cxnId="{B50C92DF-9DFB-4A62-BEB8-AED2DD856F4F}">
      <dgm:prSet/>
      <dgm:spPr/>
      <dgm:t>
        <a:bodyPr/>
        <a:lstStyle/>
        <a:p>
          <a:endParaRPr lang="en-US"/>
        </a:p>
      </dgm:t>
    </dgm:pt>
    <dgm:pt modelId="{1304B358-5E55-475C-9CB5-FE95F94F6E60}" type="pres">
      <dgm:prSet presAssocID="{70D78115-C444-442D-83FF-E6321FA086C1}" presName="diagram" presStyleCnt="0">
        <dgm:presLayoutVars>
          <dgm:dir/>
          <dgm:resizeHandles val="exact"/>
        </dgm:presLayoutVars>
      </dgm:prSet>
      <dgm:spPr/>
    </dgm:pt>
    <dgm:pt modelId="{1E2F8480-9C09-4B04-9C4C-C045B2924EFA}" type="pres">
      <dgm:prSet presAssocID="{77DE2657-20B5-4534-B1BD-59157761ABE8}" presName="node" presStyleLbl="node1" presStyleIdx="0" presStyleCnt="2">
        <dgm:presLayoutVars>
          <dgm:bulletEnabled val="1"/>
        </dgm:presLayoutVars>
      </dgm:prSet>
      <dgm:spPr/>
    </dgm:pt>
    <dgm:pt modelId="{BDED5574-F9CB-4464-885B-2318416D1828}" type="pres">
      <dgm:prSet presAssocID="{37890861-96C0-457E-A82D-26FDBA167F8A}" presName="sibTrans" presStyleCnt="0"/>
      <dgm:spPr/>
    </dgm:pt>
    <dgm:pt modelId="{7E110545-13BE-443E-86D6-35AC005902B1}" type="pres">
      <dgm:prSet presAssocID="{5E90362A-FAFF-4D7F-8717-1021A0A3709C}" presName="node" presStyleLbl="node1" presStyleIdx="1" presStyleCnt="2">
        <dgm:presLayoutVars>
          <dgm:bulletEnabled val="1"/>
        </dgm:presLayoutVars>
      </dgm:prSet>
      <dgm:spPr/>
    </dgm:pt>
  </dgm:ptLst>
  <dgm:cxnLst>
    <dgm:cxn modelId="{D3688616-1D5B-4C2C-9A93-2E1DC3475357}" type="presOf" srcId="{5E90362A-FAFF-4D7F-8717-1021A0A3709C}" destId="{7E110545-13BE-443E-86D6-35AC005902B1}" srcOrd="0" destOrd="0" presId="urn:microsoft.com/office/officeart/2005/8/layout/default"/>
    <dgm:cxn modelId="{CB37BD86-734E-4E23-B49D-E7EDCDE5E958}" srcId="{70D78115-C444-442D-83FF-E6321FA086C1}" destId="{77DE2657-20B5-4534-B1BD-59157761ABE8}" srcOrd="0" destOrd="0" parTransId="{70760C7D-D07D-4A40-8784-C48B33F34476}" sibTransId="{37890861-96C0-457E-A82D-26FDBA167F8A}"/>
    <dgm:cxn modelId="{63DA4988-B38A-4D20-8295-C2639ECDBC11}" type="presOf" srcId="{70D78115-C444-442D-83FF-E6321FA086C1}" destId="{1304B358-5E55-475C-9CB5-FE95F94F6E60}" srcOrd="0" destOrd="0" presId="urn:microsoft.com/office/officeart/2005/8/layout/default"/>
    <dgm:cxn modelId="{3A10BDC0-6674-4A66-8A4B-D44BF26A9C0A}" type="presOf" srcId="{77DE2657-20B5-4534-B1BD-59157761ABE8}" destId="{1E2F8480-9C09-4B04-9C4C-C045B2924EFA}" srcOrd="0" destOrd="0" presId="urn:microsoft.com/office/officeart/2005/8/layout/default"/>
    <dgm:cxn modelId="{B50C92DF-9DFB-4A62-BEB8-AED2DD856F4F}" srcId="{70D78115-C444-442D-83FF-E6321FA086C1}" destId="{5E90362A-FAFF-4D7F-8717-1021A0A3709C}" srcOrd="1" destOrd="0" parTransId="{5554A203-5C20-499C-9B27-CD8EDB8484CA}" sibTransId="{6C48B771-393C-45AB-B9F8-FD6924202BA5}"/>
    <dgm:cxn modelId="{AC295DB7-3C0D-4480-9622-1FFB8F45A468}" type="presParOf" srcId="{1304B358-5E55-475C-9CB5-FE95F94F6E60}" destId="{1E2F8480-9C09-4B04-9C4C-C045B2924EFA}" srcOrd="0" destOrd="0" presId="urn:microsoft.com/office/officeart/2005/8/layout/default"/>
    <dgm:cxn modelId="{5EBEF416-AB38-415A-A831-6DC7E2A58421}" type="presParOf" srcId="{1304B358-5E55-475C-9CB5-FE95F94F6E60}" destId="{BDED5574-F9CB-4464-885B-2318416D1828}" srcOrd="1" destOrd="0" presId="urn:microsoft.com/office/officeart/2005/8/layout/default"/>
    <dgm:cxn modelId="{D6DB64AA-C9B9-4A1E-9A53-73C7B9AA77D9}" type="presParOf" srcId="{1304B358-5E55-475C-9CB5-FE95F94F6E60}" destId="{7E110545-13BE-443E-86D6-35AC005902B1}"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FBB894C-BEE6-48F9-A43B-F7F7FCDCA47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A5CF3E69-F202-4BDA-BE6F-B8A282295219}">
      <dgm:prSet phldrT="[Text]"/>
      <dgm:spPr/>
      <dgm:t>
        <a:bodyPr/>
        <a:lstStyle/>
        <a:p>
          <a:r>
            <a:rPr lang="en-US" dirty="0"/>
            <a:t>SQL Server Engine pre-installed</a:t>
          </a:r>
        </a:p>
      </dgm:t>
    </dgm:pt>
    <dgm:pt modelId="{5E4F8704-9963-4179-BFAC-06CB161DEC30}" type="parTrans" cxnId="{6D3C25A4-A771-46C7-A47E-DFD54E725D05}">
      <dgm:prSet/>
      <dgm:spPr/>
      <dgm:t>
        <a:bodyPr/>
        <a:lstStyle/>
        <a:p>
          <a:endParaRPr lang="en-US"/>
        </a:p>
      </dgm:t>
    </dgm:pt>
    <dgm:pt modelId="{C9073CF5-62D1-4BA2-B5C9-3D8B536515E5}" type="sibTrans" cxnId="{6D3C25A4-A771-46C7-A47E-DFD54E725D05}">
      <dgm:prSet/>
      <dgm:spPr/>
      <dgm:t>
        <a:bodyPr/>
        <a:lstStyle/>
        <a:p>
          <a:endParaRPr lang="en-US"/>
        </a:p>
      </dgm:t>
    </dgm:pt>
    <dgm:pt modelId="{FD012980-89D2-483E-908C-298D99947DFC}">
      <dgm:prSet phldrT="[Text]"/>
      <dgm:spPr/>
      <dgm:t>
        <a:bodyPr/>
        <a:lstStyle/>
        <a:p>
          <a:r>
            <a:rPr lang="en-US" dirty="0"/>
            <a:t>SQL Server tools pre-installed</a:t>
          </a:r>
        </a:p>
      </dgm:t>
    </dgm:pt>
    <dgm:pt modelId="{CEF56745-761A-414E-85DE-26B61449D9E6}" type="parTrans" cxnId="{021B96F8-2A7D-4287-997B-463A68B52C4C}">
      <dgm:prSet/>
      <dgm:spPr/>
      <dgm:t>
        <a:bodyPr/>
        <a:lstStyle/>
        <a:p>
          <a:endParaRPr lang="en-US"/>
        </a:p>
      </dgm:t>
    </dgm:pt>
    <dgm:pt modelId="{07FDC1D7-05D0-4C0E-A9AC-8F57BE3BE772}" type="sibTrans" cxnId="{021B96F8-2A7D-4287-997B-463A68B52C4C}">
      <dgm:prSet/>
      <dgm:spPr/>
      <dgm:t>
        <a:bodyPr/>
        <a:lstStyle/>
        <a:p>
          <a:endParaRPr lang="en-US"/>
        </a:p>
      </dgm:t>
    </dgm:pt>
    <dgm:pt modelId="{B15FA3F4-5F74-4C47-B4C0-BA1B3AACD8CC}">
      <dgm:prSet phldrT="[Text]"/>
      <dgm:spPr/>
      <dgm:t>
        <a:bodyPr/>
        <a:lstStyle/>
        <a:p>
          <a:r>
            <a:rPr lang="en-US" dirty="0"/>
            <a:t>Database and application compatibility</a:t>
          </a:r>
        </a:p>
      </dgm:t>
    </dgm:pt>
    <dgm:pt modelId="{73742025-89F8-4B5D-93FC-8112C8792E2F}" type="parTrans" cxnId="{90C9C358-6AE1-4435-9279-3B2F97844A1D}">
      <dgm:prSet/>
      <dgm:spPr/>
      <dgm:t>
        <a:bodyPr/>
        <a:lstStyle/>
        <a:p>
          <a:endParaRPr lang="en-US"/>
        </a:p>
      </dgm:t>
    </dgm:pt>
    <dgm:pt modelId="{C26C9A8A-E6C4-4DC4-B2BF-4EA32E7D2998}" type="sibTrans" cxnId="{90C9C358-6AE1-4435-9279-3B2F97844A1D}">
      <dgm:prSet/>
      <dgm:spPr/>
      <dgm:t>
        <a:bodyPr/>
        <a:lstStyle/>
        <a:p>
          <a:endParaRPr lang="en-US"/>
        </a:p>
      </dgm:t>
    </dgm:pt>
    <dgm:pt modelId="{6D50755F-D55D-4E51-8396-CE47D60AA794}">
      <dgm:prSet phldrT="[Text]"/>
      <dgm:spPr/>
      <dgm:t>
        <a:bodyPr/>
        <a:lstStyle/>
        <a:p>
          <a:r>
            <a:rPr lang="en-US" dirty="0">
              <a:ea typeface="Segoe UI" pitchFamily="34" charset="0"/>
              <a:cs typeface="Segoe UI" pitchFamily="34" charset="0"/>
            </a:rPr>
            <a:t>See </a:t>
          </a:r>
          <a:r>
            <a:rPr lang="en-US" dirty="0">
              <a:ea typeface="Segoe UI" pitchFamily="34" charset="0"/>
              <a:cs typeface="Segoe UI" pitchFamily="34" charset="0"/>
              <a:hlinkClick xmlns:r="http://schemas.openxmlformats.org/officeDocument/2006/relationships" r:id="rId1"/>
            </a:rPr>
            <a:t>here</a:t>
          </a:r>
          <a:r>
            <a:rPr lang="en-US" dirty="0">
              <a:ea typeface="Segoe UI" pitchFamily="34" charset="0"/>
              <a:cs typeface="Segoe UI" pitchFamily="34" charset="0"/>
            </a:rPr>
            <a:t> how to add other packages</a:t>
          </a:r>
          <a:endParaRPr lang="en-US" dirty="0"/>
        </a:p>
      </dgm:t>
    </dgm:pt>
    <dgm:pt modelId="{95FEB4F2-1BB7-4FC3-93B2-7340978908CA}" type="parTrans" cxnId="{4212C62F-047C-4037-AC99-ACD9D3CE0456}">
      <dgm:prSet/>
      <dgm:spPr/>
      <dgm:t>
        <a:bodyPr/>
        <a:lstStyle/>
        <a:p>
          <a:endParaRPr lang="en-US"/>
        </a:p>
      </dgm:t>
    </dgm:pt>
    <dgm:pt modelId="{13AD28BE-0CF6-406B-9133-E87F21222CC2}" type="sibTrans" cxnId="{4212C62F-047C-4037-AC99-ACD9D3CE0456}">
      <dgm:prSet/>
      <dgm:spPr/>
      <dgm:t>
        <a:bodyPr/>
        <a:lstStyle/>
        <a:p>
          <a:endParaRPr lang="en-US"/>
        </a:p>
      </dgm:t>
    </dgm:pt>
    <dgm:pt modelId="{49D64543-FD2B-4DD5-862A-DF6F91375FC2}" type="pres">
      <dgm:prSet presAssocID="{0FBB894C-BEE6-48F9-A43B-F7F7FCDCA47A}" presName="diagram" presStyleCnt="0">
        <dgm:presLayoutVars>
          <dgm:dir/>
          <dgm:resizeHandles val="exact"/>
        </dgm:presLayoutVars>
      </dgm:prSet>
      <dgm:spPr/>
    </dgm:pt>
    <dgm:pt modelId="{20449ED9-0CDF-463E-8624-14A510D3FFC6}" type="pres">
      <dgm:prSet presAssocID="{A5CF3E69-F202-4BDA-BE6F-B8A282295219}" presName="node" presStyleLbl="node1" presStyleIdx="0" presStyleCnt="4">
        <dgm:presLayoutVars>
          <dgm:bulletEnabled val="1"/>
        </dgm:presLayoutVars>
      </dgm:prSet>
      <dgm:spPr/>
    </dgm:pt>
    <dgm:pt modelId="{8D0F6A75-4726-4785-9069-F356A796254E}" type="pres">
      <dgm:prSet presAssocID="{C9073CF5-62D1-4BA2-B5C9-3D8B536515E5}" presName="sibTrans" presStyleCnt="0"/>
      <dgm:spPr/>
    </dgm:pt>
    <dgm:pt modelId="{942BBD2B-F852-425E-85F5-A5351702B81D}" type="pres">
      <dgm:prSet presAssocID="{FD012980-89D2-483E-908C-298D99947DFC}" presName="node" presStyleLbl="node1" presStyleIdx="1" presStyleCnt="4">
        <dgm:presLayoutVars>
          <dgm:bulletEnabled val="1"/>
        </dgm:presLayoutVars>
      </dgm:prSet>
      <dgm:spPr/>
    </dgm:pt>
    <dgm:pt modelId="{4A08C685-BA5D-47F2-BEE4-98269B6962B0}" type="pres">
      <dgm:prSet presAssocID="{07FDC1D7-05D0-4C0E-A9AC-8F57BE3BE772}" presName="sibTrans" presStyleCnt="0"/>
      <dgm:spPr/>
    </dgm:pt>
    <dgm:pt modelId="{573CCB76-FF01-4911-8502-CF4D944B35D3}" type="pres">
      <dgm:prSet presAssocID="{6D50755F-D55D-4E51-8396-CE47D60AA794}" presName="node" presStyleLbl="node1" presStyleIdx="2" presStyleCnt="4">
        <dgm:presLayoutVars>
          <dgm:bulletEnabled val="1"/>
        </dgm:presLayoutVars>
      </dgm:prSet>
      <dgm:spPr/>
    </dgm:pt>
    <dgm:pt modelId="{CC3C67C0-EC24-4AAC-BCB4-F672E6F60BBE}" type="pres">
      <dgm:prSet presAssocID="{13AD28BE-0CF6-406B-9133-E87F21222CC2}" presName="sibTrans" presStyleCnt="0"/>
      <dgm:spPr/>
    </dgm:pt>
    <dgm:pt modelId="{0486C7D6-14B3-4356-9E6B-4777A12A48E8}" type="pres">
      <dgm:prSet presAssocID="{B15FA3F4-5F74-4C47-B4C0-BA1B3AACD8CC}" presName="node" presStyleLbl="node1" presStyleIdx="3" presStyleCnt="4">
        <dgm:presLayoutVars>
          <dgm:bulletEnabled val="1"/>
        </dgm:presLayoutVars>
      </dgm:prSet>
      <dgm:spPr/>
    </dgm:pt>
  </dgm:ptLst>
  <dgm:cxnLst>
    <dgm:cxn modelId="{4212C62F-047C-4037-AC99-ACD9D3CE0456}" srcId="{0FBB894C-BEE6-48F9-A43B-F7F7FCDCA47A}" destId="{6D50755F-D55D-4E51-8396-CE47D60AA794}" srcOrd="2" destOrd="0" parTransId="{95FEB4F2-1BB7-4FC3-93B2-7340978908CA}" sibTransId="{13AD28BE-0CF6-406B-9133-E87F21222CC2}"/>
    <dgm:cxn modelId="{B97DE256-52F6-49AF-B890-C889737F202F}" type="presOf" srcId="{B15FA3F4-5F74-4C47-B4C0-BA1B3AACD8CC}" destId="{0486C7D6-14B3-4356-9E6B-4777A12A48E8}" srcOrd="0" destOrd="0" presId="urn:microsoft.com/office/officeart/2005/8/layout/default"/>
    <dgm:cxn modelId="{90C9C358-6AE1-4435-9279-3B2F97844A1D}" srcId="{0FBB894C-BEE6-48F9-A43B-F7F7FCDCA47A}" destId="{B15FA3F4-5F74-4C47-B4C0-BA1B3AACD8CC}" srcOrd="3" destOrd="0" parTransId="{73742025-89F8-4B5D-93FC-8112C8792E2F}" sibTransId="{C26C9A8A-E6C4-4DC4-B2BF-4EA32E7D2998}"/>
    <dgm:cxn modelId="{6D3C25A4-A771-46C7-A47E-DFD54E725D05}" srcId="{0FBB894C-BEE6-48F9-A43B-F7F7FCDCA47A}" destId="{A5CF3E69-F202-4BDA-BE6F-B8A282295219}" srcOrd="0" destOrd="0" parTransId="{5E4F8704-9963-4179-BFAC-06CB161DEC30}" sibTransId="{C9073CF5-62D1-4BA2-B5C9-3D8B536515E5}"/>
    <dgm:cxn modelId="{426FFABA-EFE4-4C9D-AA5D-1B9AD81DBFAA}" type="presOf" srcId="{FD012980-89D2-483E-908C-298D99947DFC}" destId="{942BBD2B-F852-425E-85F5-A5351702B81D}" srcOrd="0" destOrd="0" presId="urn:microsoft.com/office/officeart/2005/8/layout/default"/>
    <dgm:cxn modelId="{7B1E34E1-266A-44A0-97D6-F32CCCF53FC8}" type="presOf" srcId="{0FBB894C-BEE6-48F9-A43B-F7F7FCDCA47A}" destId="{49D64543-FD2B-4DD5-862A-DF6F91375FC2}" srcOrd="0" destOrd="0" presId="urn:microsoft.com/office/officeart/2005/8/layout/default"/>
    <dgm:cxn modelId="{021B96F8-2A7D-4287-997B-463A68B52C4C}" srcId="{0FBB894C-BEE6-48F9-A43B-F7F7FCDCA47A}" destId="{FD012980-89D2-483E-908C-298D99947DFC}" srcOrd="1" destOrd="0" parTransId="{CEF56745-761A-414E-85DE-26B61449D9E6}" sibTransId="{07FDC1D7-05D0-4C0E-A9AC-8F57BE3BE772}"/>
    <dgm:cxn modelId="{6E3EAEF9-57D4-42E0-A36D-8E2F31013706}" type="presOf" srcId="{6D50755F-D55D-4E51-8396-CE47D60AA794}" destId="{573CCB76-FF01-4911-8502-CF4D944B35D3}" srcOrd="0" destOrd="0" presId="urn:microsoft.com/office/officeart/2005/8/layout/default"/>
    <dgm:cxn modelId="{7DEDE5F9-CEDB-47A6-9275-123E0F97DCEA}" type="presOf" srcId="{A5CF3E69-F202-4BDA-BE6F-B8A282295219}" destId="{20449ED9-0CDF-463E-8624-14A510D3FFC6}" srcOrd="0" destOrd="0" presId="urn:microsoft.com/office/officeart/2005/8/layout/default"/>
    <dgm:cxn modelId="{D7B61C7A-0252-4CD1-A4A6-99F81DEBDDFE}" type="presParOf" srcId="{49D64543-FD2B-4DD5-862A-DF6F91375FC2}" destId="{20449ED9-0CDF-463E-8624-14A510D3FFC6}" srcOrd="0" destOrd="0" presId="urn:microsoft.com/office/officeart/2005/8/layout/default"/>
    <dgm:cxn modelId="{F6FA64CF-B45A-46B9-8208-7D724F955AC9}" type="presParOf" srcId="{49D64543-FD2B-4DD5-862A-DF6F91375FC2}" destId="{8D0F6A75-4726-4785-9069-F356A796254E}" srcOrd="1" destOrd="0" presId="urn:microsoft.com/office/officeart/2005/8/layout/default"/>
    <dgm:cxn modelId="{23017A0E-F0A6-4A29-8279-96CF071562F9}" type="presParOf" srcId="{49D64543-FD2B-4DD5-862A-DF6F91375FC2}" destId="{942BBD2B-F852-425E-85F5-A5351702B81D}" srcOrd="2" destOrd="0" presId="urn:microsoft.com/office/officeart/2005/8/layout/default"/>
    <dgm:cxn modelId="{9C4C97C6-3999-4093-A77F-4367BB1B900D}" type="presParOf" srcId="{49D64543-FD2B-4DD5-862A-DF6F91375FC2}" destId="{4A08C685-BA5D-47F2-BEE4-98269B6962B0}" srcOrd="3" destOrd="0" presId="urn:microsoft.com/office/officeart/2005/8/layout/default"/>
    <dgm:cxn modelId="{BA4486C9-42D0-4BA8-BD4C-6D5CF59986A1}" type="presParOf" srcId="{49D64543-FD2B-4DD5-862A-DF6F91375FC2}" destId="{573CCB76-FF01-4911-8502-CF4D944B35D3}" srcOrd="4" destOrd="0" presId="urn:microsoft.com/office/officeart/2005/8/layout/default"/>
    <dgm:cxn modelId="{D8F91FDD-F13F-4CFF-AABA-C6B2FC5BEC5E}" type="presParOf" srcId="{49D64543-FD2B-4DD5-862A-DF6F91375FC2}" destId="{CC3C67C0-EC24-4AAC-BCB4-F672E6F60BBE}" srcOrd="5" destOrd="0" presId="urn:microsoft.com/office/officeart/2005/8/layout/default"/>
    <dgm:cxn modelId="{3BA70209-044F-4F46-BEAA-5EFE4B7509E1}" type="presParOf" srcId="{49D64543-FD2B-4DD5-862A-DF6F91375FC2}" destId="{0486C7D6-14B3-4356-9E6B-4777A12A48E8}"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D6F280-0600-4EAC-8AAF-9F6D8866BE0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0D439D-D88A-4DDC-8320-CD444A0D9BD9}">
      <dgm:prSet/>
      <dgm:spPr/>
      <dgm:t>
        <a:bodyPr/>
        <a:lstStyle/>
        <a:p>
          <a:r>
            <a:rPr lang="en-US" baseline="0" dirty="0"/>
            <a:t>minikube</a:t>
          </a:r>
          <a:endParaRPr lang="en-US" dirty="0"/>
        </a:p>
      </dgm:t>
    </dgm:pt>
    <dgm:pt modelId="{6F43A549-9807-4A68-A86F-C509785011E9}" type="parTrans" cxnId="{33E79C76-75CF-49BD-996C-8FFB1157ECEF}">
      <dgm:prSet/>
      <dgm:spPr/>
      <dgm:t>
        <a:bodyPr/>
        <a:lstStyle/>
        <a:p>
          <a:endParaRPr lang="en-US"/>
        </a:p>
      </dgm:t>
    </dgm:pt>
    <dgm:pt modelId="{9647A591-2BCC-4197-808E-354FE53CF56F}" type="sibTrans" cxnId="{33E79C76-75CF-49BD-996C-8FFB1157ECEF}">
      <dgm:prSet/>
      <dgm:spPr/>
      <dgm:t>
        <a:bodyPr/>
        <a:lstStyle/>
        <a:p>
          <a:endParaRPr lang="en-US"/>
        </a:p>
      </dgm:t>
    </dgm:pt>
    <dgm:pt modelId="{5AC454AC-7591-4282-9D93-86BB4204949A}">
      <dgm:prSet/>
      <dgm:spPr/>
      <dgm:t>
        <a:bodyPr/>
        <a:lstStyle/>
        <a:p>
          <a:r>
            <a:rPr lang="en-US" baseline="0" dirty="0"/>
            <a:t>Kubeadm</a:t>
          </a:r>
          <a:endParaRPr lang="en-US" dirty="0"/>
        </a:p>
      </dgm:t>
    </dgm:pt>
    <dgm:pt modelId="{2CFD7B17-C333-4186-A414-292BCD94C4B2}" type="parTrans" cxnId="{379C7026-697A-4ED5-8D2D-F16D94FD3740}">
      <dgm:prSet/>
      <dgm:spPr/>
      <dgm:t>
        <a:bodyPr/>
        <a:lstStyle/>
        <a:p>
          <a:endParaRPr lang="en-US"/>
        </a:p>
      </dgm:t>
    </dgm:pt>
    <dgm:pt modelId="{3D281065-0A4F-4023-85A0-05249FD48DC7}" type="sibTrans" cxnId="{379C7026-697A-4ED5-8D2D-F16D94FD3740}">
      <dgm:prSet/>
      <dgm:spPr/>
      <dgm:t>
        <a:bodyPr/>
        <a:lstStyle/>
        <a:p>
          <a:endParaRPr lang="en-US"/>
        </a:p>
      </dgm:t>
    </dgm:pt>
    <dgm:pt modelId="{19A48540-125E-4802-9494-EB56670134FD}">
      <dgm:prSet/>
      <dgm:spPr/>
      <dgm:t>
        <a:bodyPr/>
        <a:lstStyle/>
        <a:p>
          <a:r>
            <a:rPr lang="en-US" baseline="0" dirty="0"/>
            <a:t>RedHat OpenShift</a:t>
          </a:r>
          <a:endParaRPr lang="en-US" dirty="0"/>
        </a:p>
      </dgm:t>
    </dgm:pt>
    <dgm:pt modelId="{FFFEEE55-4337-46C3-981E-E6CDFBBC3051}" type="parTrans" cxnId="{8D468D78-9C47-4412-9273-307F1BFE3BBE}">
      <dgm:prSet/>
      <dgm:spPr/>
      <dgm:t>
        <a:bodyPr/>
        <a:lstStyle/>
        <a:p>
          <a:endParaRPr lang="en-US"/>
        </a:p>
      </dgm:t>
    </dgm:pt>
    <dgm:pt modelId="{E7A06994-2EA6-48DA-A3EA-58FB8184452C}" type="sibTrans" cxnId="{8D468D78-9C47-4412-9273-307F1BFE3BBE}">
      <dgm:prSet/>
      <dgm:spPr/>
      <dgm:t>
        <a:bodyPr/>
        <a:lstStyle/>
        <a:p>
          <a:endParaRPr lang="en-US"/>
        </a:p>
      </dgm:t>
    </dgm:pt>
    <dgm:pt modelId="{DAF2D275-9708-41A8-BA74-F6159A6D6CF9}">
      <dgm:prSet/>
      <dgm:spPr/>
      <dgm:t>
        <a:bodyPr/>
        <a:lstStyle/>
        <a:p>
          <a:r>
            <a:rPr lang="en-US" baseline="0" dirty="0"/>
            <a:t>Azure Kubernetes Service (AKS)</a:t>
          </a:r>
        </a:p>
      </dgm:t>
    </dgm:pt>
    <dgm:pt modelId="{3630FF73-D1D2-4C04-AEB2-9A6512ADFB5B}" type="parTrans" cxnId="{F25DF49D-C1C0-4D8D-9824-DEFE0F9C9707}">
      <dgm:prSet/>
      <dgm:spPr/>
      <dgm:t>
        <a:bodyPr/>
        <a:lstStyle/>
        <a:p>
          <a:endParaRPr lang="en-US"/>
        </a:p>
      </dgm:t>
    </dgm:pt>
    <dgm:pt modelId="{567AC784-8215-4A28-BC65-44F723BCAFCE}" type="sibTrans" cxnId="{F25DF49D-C1C0-4D8D-9824-DEFE0F9C9707}">
      <dgm:prSet/>
      <dgm:spPr/>
      <dgm:t>
        <a:bodyPr/>
        <a:lstStyle/>
        <a:p>
          <a:endParaRPr lang="en-US"/>
        </a:p>
      </dgm:t>
    </dgm:pt>
    <dgm:pt modelId="{77588DEA-6EB0-4C8E-A232-6D0F8E2F85F1}">
      <dgm:prSet/>
      <dgm:spPr/>
      <dgm:t>
        <a:bodyPr/>
        <a:lstStyle/>
        <a:p>
          <a:r>
            <a:rPr lang="en-US" baseline="0" dirty="0"/>
            <a:t>OpenShift on Azure (OSA)</a:t>
          </a:r>
          <a:endParaRPr lang="en-US" dirty="0"/>
        </a:p>
      </dgm:t>
    </dgm:pt>
    <dgm:pt modelId="{FA42B41A-6F9E-4496-88F4-16A5423E72D2}" type="parTrans" cxnId="{E36A2C73-B8EC-4ED7-BAF1-3018F73FD3F3}">
      <dgm:prSet/>
      <dgm:spPr/>
      <dgm:t>
        <a:bodyPr/>
        <a:lstStyle/>
        <a:p>
          <a:endParaRPr lang="en-US"/>
        </a:p>
      </dgm:t>
    </dgm:pt>
    <dgm:pt modelId="{F319D6EF-7874-41FE-8CA9-F2F4F6AE7DE8}" type="sibTrans" cxnId="{E36A2C73-B8EC-4ED7-BAF1-3018F73FD3F3}">
      <dgm:prSet/>
      <dgm:spPr/>
      <dgm:t>
        <a:bodyPr/>
        <a:lstStyle/>
        <a:p>
          <a:endParaRPr lang="en-US"/>
        </a:p>
      </dgm:t>
    </dgm:pt>
    <dgm:pt modelId="{9029E277-2B7F-4A80-BCBE-75EC527A564F}">
      <dgm:prSet/>
      <dgm:spPr/>
      <dgm:t>
        <a:bodyPr/>
        <a:lstStyle/>
        <a:p>
          <a:r>
            <a:rPr lang="en-US" dirty="0"/>
            <a:t>Single node on your laptop</a:t>
          </a:r>
        </a:p>
      </dgm:t>
    </dgm:pt>
    <dgm:pt modelId="{D56C5FC3-14A9-4065-91F2-998352BBFEBE}" type="parTrans" cxnId="{95D0B3E6-7953-4C09-9689-805C18041951}">
      <dgm:prSet/>
      <dgm:spPr/>
      <dgm:t>
        <a:bodyPr/>
        <a:lstStyle/>
        <a:p>
          <a:endParaRPr lang="en-US"/>
        </a:p>
      </dgm:t>
    </dgm:pt>
    <dgm:pt modelId="{19FEC824-A905-4107-B420-C5335DE0D4FC}" type="sibTrans" cxnId="{95D0B3E6-7953-4C09-9689-805C18041951}">
      <dgm:prSet/>
      <dgm:spPr/>
      <dgm:t>
        <a:bodyPr/>
        <a:lstStyle/>
        <a:p>
          <a:endParaRPr lang="en-US"/>
        </a:p>
      </dgm:t>
    </dgm:pt>
    <dgm:pt modelId="{6EE676B2-B8CB-4654-B3C6-F931E78782A7}">
      <dgm:prSet/>
      <dgm:spPr/>
      <dgm:t>
        <a:bodyPr/>
        <a:lstStyle/>
        <a:p>
          <a:r>
            <a:rPr lang="en-US" dirty="0"/>
            <a:t>Install your own cluster</a:t>
          </a:r>
        </a:p>
      </dgm:t>
    </dgm:pt>
    <dgm:pt modelId="{7127594F-ABCF-4EDE-9FEA-0D87A3F7FE9D}" type="parTrans" cxnId="{A9E77584-F707-438C-B0EA-C65F7828B00E}">
      <dgm:prSet/>
      <dgm:spPr/>
      <dgm:t>
        <a:bodyPr/>
        <a:lstStyle/>
        <a:p>
          <a:endParaRPr lang="en-US"/>
        </a:p>
      </dgm:t>
    </dgm:pt>
    <dgm:pt modelId="{B6E0CA97-293A-4A1C-B608-2C11855E39F1}" type="sibTrans" cxnId="{A9E77584-F707-438C-B0EA-C65F7828B00E}">
      <dgm:prSet/>
      <dgm:spPr/>
      <dgm:t>
        <a:bodyPr/>
        <a:lstStyle/>
        <a:p>
          <a:endParaRPr lang="en-US"/>
        </a:p>
      </dgm:t>
    </dgm:pt>
    <dgm:pt modelId="{DACDA6C1-1BE5-4F08-B5CD-59D5074FC02D}">
      <dgm:prSet/>
      <dgm:spPr/>
      <dgm:t>
        <a:bodyPr/>
        <a:lstStyle/>
        <a:p>
          <a:r>
            <a:rPr lang="en-US" dirty="0"/>
            <a:t>K8s platform private or public cloud</a:t>
          </a:r>
        </a:p>
      </dgm:t>
    </dgm:pt>
    <dgm:pt modelId="{5835BA8E-4EF7-4C03-8981-1D487767DCBF}" type="parTrans" cxnId="{062FBC0B-8890-4891-ACE3-1F9366086386}">
      <dgm:prSet/>
      <dgm:spPr/>
      <dgm:t>
        <a:bodyPr/>
        <a:lstStyle/>
        <a:p>
          <a:endParaRPr lang="en-US"/>
        </a:p>
      </dgm:t>
    </dgm:pt>
    <dgm:pt modelId="{681F8D11-9B4D-42F5-9BBB-6E8A6B179924}" type="sibTrans" cxnId="{062FBC0B-8890-4891-ACE3-1F9366086386}">
      <dgm:prSet/>
      <dgm:spPr/>
      <dgm:t>
        <a:bodyPr/>
        <a:lstStyle/>
        <a:p>
          <a:endParaRPr lang="en-US"/>
        </a:p>
      </dgm:t>
    </dgm:pt>
    <dgm:pt modelId="{5AE44DF7-A27C-40A8-B522-2D659A734B25}">
      <dgm:prSet/>
      <dgm:spPr/>
      <dgm:t>
        <a:bodyPr/>
        <a:lstStyle/>
        <a:p>
          <a:r>
            <a:rPr lang="en-US" baseline="0" dirty="0"/>
            <a:t>Azure hosted k8s</a:t>
          </a:r>
        </a:p>
      </dgm:t>
    </dgm:pt>
    <dgm:pt modelId="{9443D53D-C012-4AE7-9CD9-E9A245800686}" type="parTrans" cxnId="{15BD2310-9AD0-4BD4-A1E0-C2DA7F7C9574}">
      <dgm:prSet/>
      <dgm:spPr/>
      <dgm:t>
        <a:bodyPr/>
        <a:lstStyle/>
        <a:p>
          <a:endParaRPr lang="en-US"/>
        </a:p>
      </dgm:t>
    </dgm:pt>
    <dgm:pt modelId="{B0B88EE4-1E33-4233-82BE-1F891FF2521D}" type="sibTrans" cxnId="{15BD2310-9AD0-4BD4-A1E0-C2DA7F7C9574}">
      <dgm:prSet/>
      <dgm:spPr/>
      <dgm:t>
        <a:bodyPr/>
        <a:lstStyle/>
        <a:p>
          <a:endParaRPr lang="en-US"/>
        </a:p>
      </dgm:t>
    </dgm:pt>
    <dgm:pt modelId="{4B89C82B-E391-4B9D-8FDE-3C415B09D8A6}">
      <dgm:prSet/>
      <dgm:spPr/>
      <dgm:t>
        <a:bodyPr/>
        <a:lstStyle/>
        <a:p>
          <a:r>
            <a:rPr lang="en-US" dirty="0"/>
            <a:t>Managed OpenShift on Azure</a:t>
          </a:r>
        </a:p>
      </dgm:t>
    </dgm:pt>
    <dgm:pt modelId="{9031FD3C-1C27-4245-AA0E-ADF9F6AF6FCE}" type="parTrans" cxnId="{ED8567D7-21A5-4793-A43D-5DFBE91AC090}">
      <dgm:prSet/>
      <dgm:spPr/>
      <dgm:t>
        <a:bodyPr/>
        <a:lstStyle/>
        <a:p>
          <a:endParaRPr lang="en-US"/>
        </a:p>
      </dgm:t>
    </dgm:pt>
    <dgm:pt modelId="{1082CC82-436C-410A-A6D3-E8CB452B5227}" type="sibTrans" cxnId="{ED8567D7-21A5-4793-A43D-5DFBE91AC090}">
      <dgm:prSet/>
      <dgm:spPr/>
      <dgm:t>
        <a:bodyPr/>
        <a:lstStyle/>
        <a:p>
          <a:endParaRPr lang="en-US"/>
        </a:p>
      </dgm:t>
    </dgm:pt>
    <dgm:pt modelId="{77D90FC2-640E-4D80-8E69-2F1BCC5F3530}">
      <dgm:prSet/>
      <dgm:spPr/>
      <dgm:t>
        <a:bodyPr/>
        <a:lstStyle/>
        <a:p>
          <a:r>
            <a:rPr lang="en-US" dirty="0"/>
            <a:t>Other</a:t>
          </a:r>
        </a:p>
      </dgm:t>
    </dgm:pt>
    <dgm:pt modelId="{E7F15988-BCD1-4C4D-80E1-3E3DC0016276}" type="parTrans" cxnId="{B98A32D5-1451-4E5F-812E-F067A6606DB1}">
      <dgm:prSet/>
      <dgm:spPr/>
      <dgm:t>
        <a:bodyPr/>
        <a:lstStyle/>
        <a:p>
          <a:endParaRPr lang="en-US"/>
        </a:p>
      </dgm:t>
    </dgm:pt>
    <dgm:pt modelId="{8B329470-5924-4E28-9F56-8D59465AAC2A}" type="sibTrans" cxnId="{B98A32D5-1451-4E5F-812E-F067A6606DB1}">
      <dgm:prSet/>
      <dgm:spPr/>
      <dgm:t>
        <a:bodyPr/>
        <a:lstStyle/>
        <a:p>
          <a:endParaRPr lang="en-US"/>
        </a:p>
      </dgm:t>
    </dgm:pt>
    <dgm:pt modelId="{CBBC5B49-0821-4798-A4D2-74773775E98F}">
      <dgm:prSet/>
      <dgm:spPr/>
      <dgm:t>
        <a:bodyPr/>
        <a:lstStyle/>
        <a:p>
          <a:r>
            <a:rPr lang="en-US" dirty="0"/>
            <a:t>Azure Stack</a:t>
          </a:r>
        </a:p>
      </dgm:t>
    </dgm:pt>
    <dgm:pt modelId="{CD1C1BA9-0CFD-40CA-9DFC-2010D0B8D969}" type="parTrans" cxnId="{0D9B6568-4D99-4566-9E37-137B54831269}">
      <dgm:prSet/>
      <dgm:spPr/>
      <dgm:t>
        <a:bodyPr/>
        <a:lstStyle/>
        <a:p>
          <a:endParaRPr lang="en-US"/>
        </a:p>
      </dgm:t>
    </dgm:pt>
    <dgm:pt modelId="{4E4F676D-25AE-4B18-9569-577952FDEDA7}" type="sibTrans" cxnId="{0D9B6568-4D99-4566-9E37-137B54831269}">
      <dgm:prSet/>
      <dgm:spPr/>
      <dgm:t>
        <a:bodyPr/>
        <a:lstStyle/>
        <a:p>
          <a:endParaRPr lang="en-US"/>
        </a:p>
      </dgm:t>
    </dgm:pt>
    <dgm:pt modelId="{07573054-3617-4EEB-BB0C-FB3AAAE42066}">
      <dgm:prSet/>
      <dgm:spPr/>
      <dgm:t>
        <a:bodyPr/>
        <a:lstStyle/>
        <a:p>
          <a:r>
            <a:rPr lang="en-US" dirty="0"/>
            <a:t>Windows Server</a:t>
          </a:r>
        </a:p>
      </dgm:t>
    </dgm:pt>
    <dgm:pt modelId="{7FB66B8C-99F2-4EBA-91A3-6FB62531A5D0}" type="parTrans" cxnId="{A23D5139-0288-49A4-BE99-3BFBD7AA0D2F}">
      <dgm:prSet/>
      <dgm:spPr/>
      <dgm:t>
        <a:bodyPr/>
        <a:lstStyle/>
        <a:p>
          <a:endParaRPr lang="en-US"/>
        </a:p>
      </dgm:t>
    </dgm:pt>
    <dgm:pt modelId="{FAEE5BBF-4D89-47A8-9FFD-B538D3AEF1E5}" type="sibTrans" cxnId="{A23D5139-0288-49A4-BE99-3BFBD7AA0D2F}">
      <dgm:prSet/>
      <dgm:spPr/>
      <dgm:t>
        <a:bodyPr/>
        <a:lstStyle/>
        <a:p>
          <a:endParaRPr lang="en-US"/>
        </a:p>
      </dgm:t>
    </dgm:pt>
    <dgm:pt modelId="{70369E63-9EDA-4F05-B614-C5325659A0AE}" type="pres">
      <dgm:prSet presAssocID="{A5D6F280-0600-4EAC-8AAF-9F6D8866BE0B}" presName="diagram" presStyleCnt="0">
        <dgm:presLayoutVars>
          <dgm:dir/>
          <dgm:resizeHandles val="exact"/>
        </dgm:presLayoutVars>
      </dgm:prSet>
      <dgm:spPr/>
    </dgm:pt>
    <dgm:pt modelId="{D65FF878-1A60-4E47-9A24-794CDD479790}" type="pres">
      <dgm:prSet presAssocID="{DD0D439D-D88A-4DDC-8320-CD444A0D9BD9}" presName="node" presStyleLbl="node1" presStyleIdx="0" presStyleCnt="6">
        <dgm:presLayoutVars>
          <dgm:bulletEnabled val="1"/>
        </dgm:presLayoutVars>
      </dgm:prSet>
      <dgm:spPr/>
    </dgm:pt>
    <dgm:pt modelId="{BB29C696-83A2-419B-BF04-57F1507FB3D2}" type="pres">
      <dgm:prSet presAssocID="{9647A591-2BCC-4197-808E-354FE53CF56F}" presName="sibTrans" presStyleCnt="0"/>
      <dgm:spPr/>
    </dgm:pt>
    <dgm:pt modelId="{AB435B41-97BA-440A-A705-44B22CDB9B08}" type="pres">
      <dgm:prSet presAssocID="{5AC454AC-7591-4282-9D93-86BB4204949A}" presName="node" presStyleLbl="node1" presStyleIdx="1" presStyleCnt="6">
        <dgm:presLayoutVars>
          <dgm:bulletEnabled val="1"/>
        </dgm:presLayoutVars>
      </dgm:prSet>
      <dgm:spPr/>
    </dgm:pt>
    <dgm:pt modelId="{AF46970D-99E1-4186-8C8D-B1C7463F51E5}" type="pres">
      <dgm:prSet presAssocID="{3D281065-0A4F-4023-85A0-05249FD48DC7}" presName="sibTrans" presStyleCnt="0"/>
      <dgm:spPr/>
    </dgm:pt>
    <dgm:pt modelId="{6FED4224-6491-4827-B3FF-D06680D6EA87}" type="pres">
      <dgm:prSet presAssocID="{19A48540-125E-4802-9494-EB56670134FD}" presName="node" presStyleLbl="node1" presStyleIdx="2" presStyleCnt="6">
        <dgm:presLayoutVars>
          <dgm:bulletEnabled val="1"/>
        </dgm:presLayoutVars>
      </dgm:prSet>
      <dgm:spPr/>
    </dgm:pt>
    <dgm:pt modelId="{55394A8B-454F-4623-BA0B-D03C6C935D65}" type="pres">
      <dgm:prSet presAssocID="{E7A06994-2EA6-48DA-A3EA-58FB8184452C}" presName="sibTrans" presStyleCnt="0"/>
      <dgm:spPr/>
    </dgm:pt>
    <dgm:pt modelId="{248090D7-1E72-4460-B238-DAE11EAFAB92}" type="pres">
      <dgm:prSet presAssocID="{DAF2D275-9708-41A8-BA74-F6159A6D6CF9}" presName="node" presStyleLbl="node1" presStyleIdx="3" presStyleCnt="6">
        <dgm:presLayoutVars>
          <dgm:bulletEnabled val="1"/>
        </dgm:presLayoutVars>
      </dgm:prSet>
      <dgm:spPr/>
    </dgm:pt>
    <dgm:pt modelId="{DBFABF32-4E57-41E7-B07A-534213974CB8}" type="pres">
      <dgm:prSet presAssocID="{567AC784-8215-4A28-BC65-44F723BCAFCE}" presName="sibTrans" presStyleCnt="0"/>
      <dgm:spPr/>
    </dgm:pt>
    <dgm:pt modelId="{DA7E4824-0F14-46CE-8B64-4544C89C3240}" type="pres">
      <dgm:prSet presAssocID="{77588DEA-6EB0-4C8E-A232-6D0F8E2F85F1}" presName="node" presStyleLbl="node1" presStyleIdx="4" presStyleCnt="6">
        <dgm:presLayoutVars>
          <dgm:bulletEnabled val="1"/>
        </dgm:presLayoutVars>
      </dgm:prSet>
      <dgm:spPr/>
    </dgm:pt>
    <dgm:pt modelId="{6204D4A9-3748-4DA2-8C00-9AC1D3E7E2F1}" type="pres">
      <dgm:prSet presAssocID="{F319D6EF-7874-41FE-8CA9-F2F4F6AE7DE8}" presName="sibTrans" presStyleCnt="0"/>
      <dgm:spPr/>
    </dgm:pt>
    <dgm:pt modelId="{6F34995B-366C-4C54-998F-F53E0C766676}" type="pres">
      <dgm:prSet presAssocID="{77D90FC2-640E-4D80-8E69-2F1BCC5F3530}" presName="node" presStyleLbl="node1" presStyleIdx="5" presStyleCnt="6">
        <dgm:presLayoutVars>
          <dgm:bulletEnabled val="1"/>
        </dgm:presLayoutVars>
      </dgm:prSet>
      <dgm:spPr/>
    </dgm:pt>
  </dgm:ptLst>
  <dgm:cxnLst>
    <dgm:cxn modelId="{315FE300-C1DB-4C10-B83F-F9718EAF2DA3}" type="presOf" srcId="{07573054-3617-4EEB-BB0C-FB3AAAE42066}" destId="{6F34995B-366C-4C54-998F-F53E0C766676}" srcOrd="0" destOrd="2" presId="urn:microsoft.com/office/officeart/2005/8/layout/default"/>
    <dgm:cxn modelId="{062FBC0B-8890-4891-ACE3-1F9366086386}" srcId="{19A48540-125E-4802-9494-EB56670134FD}" destId="{DACDA6C1-1BE5-4F08-B5CD-59D5074FC02D}" srcOrd="0" destOrd="0" parTransId="{5835BA8E-4EF7-4C03-8981-1D487767DCBF}" sibTransId="{681F8D11-9B4D-42F5-9BBB-6E8A6B179924}"/>
    <dgm:cxn modelId="{15BD2310-9AD0-4BD4-A1E0-C2DA7F7C9574}" srcId="{DAF2D275-9708-41A8-BA74-F6159A6D6CF9}" destId="{5AE44DF7-A27C-40A8-B522-2D659A734B25}" srcOrd="0" destOrd="0" parTransId="{9443D53D-C012-4AE7-9CD9-E9A245800686}" sibTransId="{B0B88EE4-1E33-4233-82BE-1F891FF2521D}"/>
    <dgm:cxn modelId="{379C7026-697A-4ED5-8D2D-F16D94FD3740}" srcId="{A5D6F280-0600-4EAC-8AAF-9F6D8866BE0B}" destId="{5AC454AC-7591-4282-9D93-86BB4204949A}" srcOrd="1" destOrd="0" parTransId="{2CFD7B17-C333-4186-A414-292BCD94C4B2}" sibTransId="{3D281065-0A4F-4023-85A0-05249FD48DC7}"/>
    <dgm:cxn modelId="{A0EDA92A-65FC-40D1-B204-077670F8EC9C}" type="presOf" srcId="{9029E277-2B7F-4A80-BCBE-75EC527A564F}" destId="{D65FF878-1A60-4E47-9A24-794CDD479790}" srcOrd="0" destOrd="1" presId="urn:microsoft.com/office/officeart/2005/8/layout/default"/>
    <dgm:cxn modelId="{A23D5139-0288-49A4-BE99-3BFBD7AA0D2F}" srcId="{77D90FC2-640E-4D80-8E69-2F1BCC5F3530}" destId="{07573054-3617-4EEB-BB0C-FB3AAAE42066}" srcOrd="1" destOrd="0" parTransId="{7FB66B8C-99F2-4EBA-91A3-6FB62531A5D0}" sibTransId="{FAEE5BBF-4D89-47A8-9FFD-B538D3AEF1E5}"/>
    <dgm:cxn modelId="{F5DF325B-32A0-49AA-A1BE-3AEC15AEEAE2}" type="presOf" srcId="{DACDA6C1-1BE5-4F08-B5CD-59D5074FC02D}" destId="{6FED4224-6491-4827-B3FF-D06680D6EA87}" srcOrd="0" destOrd="1" presId="urn:microsoft.com/office/officeart/2005/8/layout/default"/>
    <dgm:cxn modelId="{CD5B2062-7CED-430A-9A0B-E2D85DB7DA42}" type="presOf" srcId="{77D90FC2-640E-4D80-8E69-2F1BCC5F3530}" destId="{6F34995B-366C-4C54-998F-F53E0C766676}" srcOrd="0" destOrd="0" presId="urn:microsoft.com/office/officeart/2005/8/layout/default"/>
    <dgm:cxn modelId="{55467665-5A77-4E57-9A04-B597F1A68061}" type="presOf" srcId="{CBBC5B49-0821-4798-A4D2-74773775E98F}" destId="{6F34995B-366C-4C54-998F-F53E0C766676}" srcOrd="0" destOrd="1" presId="urn:microsoft.com/office/officeart/2005/8/layout/default"/>
    <dgm:cxn modelId="{59E5EE65-8C3B-41BE-8670-6F8B4B112EA9}" type="presOf" srcId="{77588DEA-6EB0-4C8E-A232-6D0F8E2F85F1}" destId="{DA7E4824-0F14-46CE-8B64-4544C89C3240}" srcOrd="0" destOrd="0" presId="urn:microsoft.com/office/officeart/2005/8/layout/default"/>
    <dgm:cxn modelId="{0D9B6568-4D99-4566-9E37-137B54831269}" srcId="{77D90FC2-640E-4D80-8E69-2F1BCC5F3530}" destId="{CBBC5B49-0821-4798-A4D2-74773775E98F}" srcOrd="0" destOrd="0" parTransId="{CD1C1BA9-0CFD-40CA-9DFC-2010D0B8D969}" sibTransId="{4E4F676D-25AE-4B18-9569-577952FDEDA7}"/>
    <dgm:cxn modelId="{8A72BC49-20B2-4656-9841-12806994BCA4}" type="presOf" srcId="{6EE676B2-B8CB-4654-B3C6-F931E78782A7}" destId="{AB435B41-97BA-440A-A705-44B22CDB9B08}" srcOrd="0" destOrd="1" presId="urn:microsoft.com/office/officeart/2005/8/layout/default"/>
    <dgm:cxn modelId="{AEA5944B-B7FE-40FD-9084-E90AD489AF08}" type="presOf" srcId="{A5D6F280-0600-4EAC-8AAF-9F6D8866BE0B}" destId="{70369E63-9EDA-4F05-B614-C5325659A0AE}" srcOrd="0" destOrd="0" presId="urn:microsoft.com/office/officeart/2005/8/layout/default"/>
    <dgm:cxn modelId="{CEB04B70-9D67-47DD-8119-4B2E17CCC21B}" type="presOf" srcId="{5AE44DF7-A27C-40A8-B522-2D659A734B25}" destId="{248090D7-1E72-4460-B238-DAE11EAFAB92}" srcOrd="0" destOrd="1" presId="urn:microsoft.com/office/officeart/2005/8/layout/default"/>
    <dgm:cxn modelId="{E36A2C73-B8EC-4ED7-BAF1-3018F73FD3F3}" srcId="{A5D6F280-0600-4EAC-8AAF-9F6D8866BE0B}" destId="{77588DEA-6EB0-4C8E-A232-6D0F8E2F85F1}" srcOrd="4" destOrd="0" parTransId="{FA42B41A-6F9E-4496-88F4-16A5423E72D2}" sibTransId="{F319D6EF-7874-41FE-8CA9-F2F4F6AE7DE8}"/>
    <dgm:cxn modelId="{33E79C76-75CF-49BD-996C-8FFB1157ECEF}" srcId="{A5D6F280-0600-4EAC-8AAF-9F6D8866BE0B}" destId="{DD0D439D-D88A-4DDC-8320-CD444A0D9BD9}" srcOrd="0" destOrd="0" parTransId="{6F43A549-9807-4A68-A86F-C509785011E9}" sibTransId="{9647A591-2BCC-4197-808E-354FE53CF56F}"/>
    <dgm:cxn modelId="{8D468D78-9C47-4412-9273-307F1BFE3BBE}" srcId="{A5D6F280-0600-4EAC-8AAF-9F6D8866BE0B}" destId="{19A48540-125E-4802-9494-EB56670134FD}" srcOrd="2" destOrd="0" parTransId="{FFFEEE55-4337-46C3-981E-E6CDFBBC3051}" sibTransId="{E7A06994-2EA6-48DA-A3EA-58FB8184452C}"/>
    <dgm:cxn modelId="{A9E77584-F707-438C-B0EA-C65F7828B00E}" srcId="{5AC454AC-7591-4282-9D93-86BB4204949A}" destId="{6EE676B2-B8CB-4654-B3C6-F931E78782A7}" srcOrd="0" destOrd="0" parTransId="{7127594F-ABCF-4EDE-9FEA-0D87A3F7FE9D}" sibTransId="{B6E0CA97-293A-4A1C-B608-2C11855E39F1}"/>
    <dgm:cxn modelId="{F25DF49D-C1C0-4D8D-9824-DEFE0F9C9707}" srcId="{A5D6F280-0600-4EAC-8AAF-9F6D8866BE0B}" destId="{DAF2D275-9708-41A8-BA74-F6159A6D6CF9}" srcOrd="3" destOrd="0" parTransId="{3630FF73-D1D2-4C04-AEB2-9A6512ADFB5B}" sibTransId="{567AC784-8215-4A28-BC65-44F723BCAFCE}"/>
    <dgm:cxn modelId="{574F439F-3E63-43E0-BBDE-1EA281406A62}" type="presOf" srcId="{5AC454AC-7591-4282-9D93-86BB4204949A}" destId="{AB435B41-97BA-440A-A705-44B22CDB9B08}" srcOrd="0" destOrd="0" presId="urn:microsoft.com/office/officeart/2005/8/layout/default"/>
    <dgm:cxn modelId="{1CFFC1D0-CA7A-4A2B-AEC9-93EA0D437586}" type="presOf" srcId="{DD0D439D-D88A-4DDC-8320-CD444A0D9BD9}" destId="{D65FF878-1A60-4E47-9A24-794CDD479790}" srcOrd="0" destOrd="0" presId="urn:microsoft.com/office/officeart/2005/8/layout/default"/>
    <dgm:cxn modelId="{B98A32D5-1451-4E5F-812E-F067A6606DB1}" srcId="{A5D6F280-0600-4EAC-8AAF-9F6D8866BE0B}" destId="{77D90FC2-640E-4D80-8E69-2F1BCC5F3530}" srcOrd="5" destOrd="0" parTransId="{E7F15988-BCD1-4C4D-80E1-3E3DC0016276}" sibTransId="{8B329470-5924-4E28-9F56-8D59465AAC2A}"/>
    <dgm:cxn modelId="{ED8567D7-21A5-4793-A43D-5DFBE91AC090}" srcId="{77588DEA-6EB0-4C8E-A232-6D0F8E2F85F1}" destId="{4B89C82B-E391-4B9D-8FDE-3C415B09D8A6}" srcOrd="0" destOrd="0" parTransId="{9031FD3C-1C27-4245-AA0E-ADF9F6AF6FCE}" sibTransId="{1082CC82-436C-410A-A6D3-E8CB452B5227}"/>
    <dgm:cxn modelId="{44014FE5-5C23-4567-99E4-933D4EB46819}" type="presOf" srcId="{DAF2D275-9708-41A8-BA74-F6159A6D6CF9}" destId="{248090D7-1E72-4460-B238-DAE11EAFAB92}" srcOrd="0" destOrd="0" presId="urn:microsoft.com/office/officeart/2005/8/layout/default"/>
    <dgm:cxn modelId="{95D0B3E6-7953-4C09-9689-805C18041951}" srcId="{DD0D439D-D88A-4DDC-8320-CD444A0D9BD9}" destId="{9029E277-2B7F-4A80-BCBE-75EC527A564F}" srcOrd="0" destOrd="0" parTransId="{D56C5FC3-14A9-4065-91F2-998352BBFEBE}" sibTransId="{19FEC824-A905-4107-B420-C5335DE0D4FC}"/>
    <dgm:cxn modelId="{1EC80DEC-2468-4184-ABCC-39BB19EB5AC6}" type="presOf" srcId="{19A48540-125E-4802-9494-EB56670134FD}" destId="{6FED4224-6491-4827-B3FF-D06680D6EA87}" srcOrd="0" destOrd="0" presId="urn:microsoft.com/office/officeart/2005/8/layout/default"/>
    <dgm:cxn modelId="{C0B956F8-8DB1-4D31-9A95-89CCD84F7A34}" type="presOf" srcId="{4B89C82B-E391-4B9D-8FDE-3C415B09D8A6}" destId="{DA7E4824-0F14-46CE-8B64-4544C89C3240}" srcOrd="0" destOrd="1" presId="urn:microsoft.com/office/officeart/2005/8/layout/default"/>
    <dgm:cxn modelId="{DF94F352-1034-45F1-9746-94513EC4D00A}" type="presParOf" srcId="{70369E63-9EDA-4F05-B614-C5325659A0AE}" destId="{D65FF878-1A60-4E47-9A24-794CDD479790}" srcOrd="0" destOrd="0" presId="urn:microsoft.com/office/officeart/2005/8/layout/default"/>
    <dgm:cxn modelId="{C077F146-D8D6-4A49-8B87-E7A4EF141BE9}" type="presParOf" srcId="{70369E63-9EDA-4F05-B614-C5325659A0AE}" destId="{BB29C696-83A2-419B-BF04-57F1507FB3D2}" srcOrd="1" destOrd="0" presId="urn:microsoft.com/office/officeart/2005/8/layout/default"/>
    <dgm:cxn modelId="{680EBE79-A9B4-4FB6-B7F6-038096C3609F}" type="presParOf" srcId="{70369E63-9EDA-4F05-B614-C5325659A0AE}" destId="{AB435B41-97BA-440A-A705-44B22CDB9B08}" srcOrd="2" destOrd="0" presId="urn:microsoft.com/office/officeart/2005/8/layout/default"/>
    <dgm:cxn modelId="{93417181-6159-4C2E-B26F-5950E834E668}" type="presParOf" srcId="{70369E63-9EDA-4F05-B614-C5325659A0AE}" destId="{AF46970D-99E1-4186-8C8D-B1C7463F51E5}" srcOrd="3" destOrd="0" presId="urn:microsoft.com/office/officeart/2005/8/layout/default"/>
    <dgm:cxn modelId="{08B531F7-EEF0-41F1-9F8D-E3D20D30EAF1}" type="presParOf" srcId="{70369E63-9EDA-4F05-B614-C5325659A0AE}" destId="{6FED4224-6491-4827-B3FF-D06680D6EA87}" srcOrd="4" destOrd="0" presId="urn:microsoft.com/office/officeart/2005/8/layout/default"/>
    <dgm:cxn modelId="{AD63ECC9-B9D3-4628-B250-3A9D87871BC1}" type="presParOf" srcId="{70369E63-9EDA-4F05-B614-C5325659A0AE}" destId="{55394A8B-454F-4623-BA0B-D03C6C935D65}" srcOrd="5" destOrd="0" presId="urn:microsoft.com/office/officeart/2005/8/layout/default"/>
    <dgm:cxn modelId="{B4E513AE-C830-4BF6-A45C-690F54285FFA}" type="presParOf" srcId="{70369E63-9EDA-4F05-B614-C5325659A0AE}" destId="{248090D7-1E72-4460-B238-DAE11EAFAB92}" srcOrd="6" destOrd="0" presId="urn:microsoft.com/office/officeart/2005/8/layout/default"/>
    <dgm:cxn modelId="{305995EB-D429-44E4-A013-F8F3845F7D68}" type="presParOf" srcId="{70369E63-9EDA-4F05-B614-C5325659A0AE}" destId="{DBFABF32-4E57-41E7-B07A-534213974CB8}" srcOrd="7" destOrd="0" presId="urn:microsoft.com/office/officeart/2005/8/layout/default"/>
    <dgm:cxn modelId="{C65B57AA-F114-4D18-B138-D97F88BDCD45}" type="presParOf" srcId="{70369E63-9EDA-4F05-B614-C5325659A0AE}" destId="{DA7E4824-0F14-46CE-8B64-4544C89C3240}" srcOrd="8" destOrd="0" presId="urn:microsoft.com/office/officeart/2005/8/layout/default"/>
    <dgm:cxn modelId="{6861819E-8D98-49C9-9C34-F54F5D323836}" type="presParOf" srcId="{70369E63-9EDA-4F05-B614-C5325659A0AE}" destId="{6204D4A9-3748-4DA2-8C00-9AC1D3E7E2F1}" srcOrd="9" destOrd="0" presId="urn:microsoft.com/office/officeart/2005/8/layout/default"/>
    <dgm:cxn modelId="{F1BEB53A-F8F0-4D3D-A475-43CF8B64A25F}" type="presParOf" srcId="{70369E63-9EDA-4F05-B614-C5325659A0AE}" destId="{6F34995B-366C-4C54-998F-F53E0C76667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291FA7B-B6B5-4CA5-9E90-73D8D8D433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DD91275-C59A-47CE-B42E-94C85EC875A8}">
      <dgm:prSet/>
      <dgm:spPr/>
      <dgm:t>
        <a:bodyPr/>
        <a:lstStyle/>
        <a:p>
          <a:r>
            <a:rPr lang="en-US" baseline="0" dirty="0"/>
            <a:t>Use EXTERNAL table to map common names familiar to your SQL Server</a:t>
          </a:r>
          <a:endParaRPr lang="en-US" dirty="0"/>
        </a:p>
      </dgm:t>
    </dgm:pt>
    <dgm:pt modelId="{5EF37A7D-E97D-49B1-A7AE-70405457F65C}" type="parTrans" cxnId="{C33B7FE6-9165-477A-AD42-1A12CF1E2934}">
      <dgm:prSet/>
      <dgm:spPr/>
      <dgm:t>
        <a:bodyPr/>
        <a:lstStyle/>
        <a:p>
          <a:endParaRPr lang="en-US"/>
        </a:p>
      </dgm:t>
    </dgm:pt>
    <dgm:pt modelId="{CB5D2CD0-C405-4573-8370-B2CFE143867F}" type="sibTrans" cxnId="{C33B7FE6-9165-477A-AD42-1A12CF1E2934}">
      <dgm:prSet/>
      <dgm:spPr/>
      <dgm:t>
        <a:bodyPr/>
        <a:lstStyle/>
        <a:p>
          <a:endParaRPr lang="en-US"/>
        </a:p>
      </dgm:t>
    </dgm:pt>
    <dgm:pt modelId="{7C53E093-E4A2-4810-A0BC-F0155FE1F281}">
      <dgm:prSet/>
      <dgm:spPr/>
      <dgm:t>
        <a:bodyPr/>
        <a:lstStyle/>
        <a:p>
          <a:r>
            <a:rPr lang="en-US" baseline="0" dirty="0"/>
            <a:t>Exclude fields or columns from data source that are not needed (Planned)</a:t>
          </a:r>
          <a:endParaRPr lang="en-US" dirty="0"/>
        </a:p>
      </dgm:t>
    </dgm:pt>
    <dgm:pt modelId="{7B24AB0B-759F-44CC-9409-647A913683BB}" type="parTrans" cxnId="{6305EDEC-F668-4471-8513-1C2892A27883}">
      <dgm:prSet/>
      <dgm:spPr/>
      <dgm:t>
        <a:bodyPr/>
        <a:lstStyle/>
        <a:p>
          <a:endParaRPr lang="en-US"/>
        </a:p>
      </dgm:t>
    </dgm:pt>
    <dgm:pt modelId="{B60DA91A-D802-403E-8600-A1328329FC20}" type="sibTrans" cxnId="{6305EDEC-F668-4471-8513-1C2892A27883}">
      <dgm:prSet/>
      <dgm:spPr/>
      <dgm:t>
        <a:bodyPr/>
        <a:lstStyle/>
        <a:p>
          <a:endParaRPr lang="en-US"/>
        </a:p>
      </dgm:t>
    </dgm:pt>
    <dgm:pt modelId="{0A9635D1-3D57-4DC0-909E-FEE579CF7975}">
      <dgm:prSet/>
      <dgm:spPr/>
      <dgm:t>
        <a:bodyPr/>
        <a:lstStyle/>
        <a:p>
          <a:r>
            <a:rPr lang="en-US" baseline="0" dirty="0"/>
            <a:t>Use SQL Server views to abstract joins and data source access</a:t>
          </a:r>
          <a:endParaRPr lang="en-US" dirty="0"/>
        </a:p>
      </dgm:t>
    </dgm:pt>
    <dgm:pt modelId="{00FF0F43-9721-4115-B6EA-9158B820C6B0}" type="parTrans" cxnId="{1F8638F5-5823-4EB3-9214-4F27130D5E38}">
      <dgm:prSet/>
      <dgm:spPr/>
      <dgm:t>
        <a:bodyPr/>
        <a:lstStyle/>
        <a:p>
          <a:endParaRPr lang="en-US"/>
        </a:p>
      </dgm:t>
    </dgm:pt>
    <dgm:pt modelId="{477F95A1-2FAB-433A-B85C-ABC206F4C53B}" type="sibTrans" cxnId="{1F8638F5-5823-4EB3-9214-4F27130D5E38}">
      <dgm:prSet/>
      <dgm:spPr/>
      <dgm:t>
        <a:bodyPr/>
        <a:lstStyle/>
        <a:p>
          <a:endParaRPr lang="en-US"/>
        </a:p>
      </dgm:t>
    </dgm:pt>
    <dgm:pt modelId="{732F32E9-530C-4610-A466-67F04EEB775F}">
      <dgm:prSet/>
      <dgm:spPr/>
      <dgm:t>
        <a:bodyPr/>
        <a:lstStyle/>
        <a:p>
          <a:r>
            <a:rPr lang="en-US" baseline="0" dirty="0"/>
            <a:t>Use UNION to join similar data from data sources and local SQL Server</a:t>
          </a:r>
          <a:endParaRPr lang="en-US" dirty="0"/>
        </a:p>
      </dgm:t>
    </dgm:pt>
    <dgm:pt modelId="{16DED101-8CEB-4EA2-9313-8DB2AEB2708C}" type="parTrans" cxnId="{097B2F4F-7B46-4C88-8588-DAEFE354BE2D}">
      <dgm:prSet/>
      <dgm:spPr/>
      <dgm:t>
        <a:bodyPr/>
        <a:lstStyle/>
        <a:p>
          <a:endParaRPr lang="en-US"/>
        </a:p>
      </dgm:t>
    </dgm:pt>
    <dgm:pt modelId="{AC110B8E-528D-45B1-9B47-B89A83DD8013}" type="sibTrans" cxnId="{097B2F4F-7B46-4C88-8588-DAEFE354BE2D}">
      <dgm:prSet/>
      <dgm:spPr/>
      <dgm:t>
        <a:bodyPr/>
        <a:lstStyle/>
        <a:p>
          <a:endParaRPr lang="en-US"/>
        </a:p>
      </dgm:t>
    </dgm:pt>
    <dgm:pt modelId="{5CF7C271-14A6-45F3-9451-C57A0CC2370B}" type="pres">
      <dgm:prSet presAssocID="{C291FA7B-B6B5-4CA5-9E90-73D8D8D4339C}" presName="vert0" presStyleCnt="0">
        <dgm:presLayoutVars>
          <dgm:dir/>
          <dgm:animOne val="branch"/>
          <dgm:animLvl val="lvl"/>
        </dgm:presLayoutVars>
      </dgm:prSet>
      <dgm:spPr/>
    </dgm:pt>
    <dgm:pt modelId="{7B9C0021-9E0F-4819-8601-2AFFD75C478B}" type="pres">
      <dgm:prSet presAssocID="{1DD91275-C59A-47CE-B42E-94C85EC875A8}" presName="thickLine" presStyleLbl="alignNode1" presStyleIdx="0" presStyleCnt="4"/>
      <dgm:spPr/>
    </dgm:pt>
    <dgm:pt modelId="{4FA9CAB7-BB25-47C4-A806-50C9FACEE2CF}" type="pres">
      <dgm:prSet presAssocID="{1DD91275-C59A-47CE-B42E-94C85EC875A8}" presName="horz1" presStyleCnt="0"/>
      <dgm:spPr/>
    </dgm:pt>
    <dgm:pt modelId="{A53015CF-E7F1-40DA-802D-0874AF2F9F82}" type="pres">
      <dgm:prSet presAssocID="{1DD91275-C59A-47CE-B42E-94C85EC875A8}" presName="tx1" presStyleLbl="revTx" presStyleIdx="0" presStyleCnt="4"/>
      <dgm:spPr/>
    </dgm:pt>
    <dgm:pt modelId="{A0B7DC05-CE47-4E45-8C84-CE39EA9D3ABD}" type="pres">
      <dgm:prSet presAssocID="{1DD91275-C59A-47CE-B42E-94C85EC875A8}" presName="vert1" presStyleCnt="0"/>
      <dgm:spPr/>
    </dgm:pt>
    <dgm:pt modelId="{76D4A2F8-890D-4060-88BE-6CA64F8E03CA}" type="pres">
      <dgm:prSet presAssocID="{7C53E093-E4A2-4810-A0BC-F0155FE1F281}" presName="thickLine" presStyleLbl="alignNode1" presStyleIdx="1" presStyleCnt="4"/>
      <dgm:spPr/>
    </dgm:pt>
    <dgm:pt modelId="{778B5F6B-4272-4B8F-B347-247874EEA97A}" type="pres">
      <dgm:prSet presAssocID="{7C53E093-E4A2-4810-A0BC-F0155FE1F281}" presName="horz1" presStyleCnt="0"/>
      <dgm:spPr/>
    </dgm:pt>
    <dgm:pt modelId="{2576E28E-0ECE-4CBC-853B-06A49E1BDAEC}" type="pres">
      <dgm:prSet presAssocID="{7C53E093-E4A2-4810-A0BC-F0155FE1F281}" presName="tx1" presStyleLbl="revTx" presStyleIdx="1" presStyleCnt="4"/>
      <dgm:spPr/>
    </dgm:pt>
    <dgm:pt modelId="{816DC313-C86A-4374-AE46-FAEDDFC76895}" type="pres">
      <dgm:prSet presAssocID="{7C53E093-E4A2-4810-A0BC-F0155FE1F281}" presName="vert1" presStyleCnt="0"/>
      <dgm:spPr/>
    </dgm:pt>
    <dgm:pt modelId="{6124704D-3D09-43B9-ABCC-F83534700E66}" type="pres">
      <dgm:prSet presAssocID="{0A9635D1-3D57-4DC0-909E-FEE579CF7975}" presName="thickLine" presStyleLbl="alignNode1" presStyleIdx="2" presStyleCnt="4"/>
      <dgm:spPr/>
    </dgm:pt>
    <dgm:pt modelId="{A01C3B18-873F-4F16-A13C-E8702C488024}" type="pres">
      <dgm:prSet presAssocID="{0A9635D1-3D57-4DC0-909E-FEE579CF7975}" presName="horz1" presStyleCnt="0"/>
      <dgm:spPr/>
    </dgm:pt>
    <dgm:pt modelId="{6304E49C-D2BC-4FB7-9753-8F39DECAA5F2}" type="pres">
      <dgm:prSet presAssocID="{0A9635D1-3D57-4DC0-909E-FEE579CF7975}" presName="tx1" presStyleLbl="revTx" presStyleIdx="2" presStyleCnt="4"/>
      <dgm:spPr/>
    </dgm:pt>
    <dgm:pt modelId="{BE795213-59EE-477A-A930-43338CDCB3FF}" type="pres">
      <dgm:prSet presAssocID="{0A9635D1-3D57-4DC0-909E-FEE579CF7975}" presName="vert1" presStyleCnt="0"/>
      <dgm:spPr/>
    </dgm:pt>
    <dgm:pt modelId="{47B09D47-81C1-4389-AC79-D92B545CD87D}" type="pres">
      <dgm:prSet presAssocID="{732F32E9-530C-4610-A466-67F04EEB775F}" presName="thickLine" presStyleLbl="alignNode1" presStyleIdx="3" presStyleCnt="4"/>
      <dgm:spPr/>
    </dgm:pt>
    <dgm:pt modelId="{3943135A-9495-40D3-9194-BF323110F7DE}" type="pres">
      <dgm:prSet presAssocID="{732F32E9-530C-4610-A466-67F04EEB775F}" presName="horz1" presStyleCnt="0"/>
      <dgm:spPr/>
    </dgm:pt>
    <dgm:pt modelId="{B9907A0E-F67A-4370-B2FD-060E9FC8C8A5}" type="pres">
      <dgm:prSet presAssocID="{732F32E9-530C-4610-A466-67F04EEB775F}" presName="tx1" presStyleLbl="revTx" presStyleIdx="3" presStyleCnt="4"/>
      <dgm:spPr/>
    </dgm:pt>
    <dgm:pt modelId="{63C2DC81-B2A7-459F-8F07-BEAF31DE5094}" type="pres">
      <dgm:prSet presAssocID="{732F32E9-530C-4610-A466-67F04EEB775F}" presName="vert1" presStyleCnt="0"/>
      <dgm:spPr/>
    </dgm:pt>
  </dgm:ptLst>
  <dgm:cxnLst>
    <dgm:cxn modelId="{8F44A318-A8EE-49BF-9787-5C8262F6A9A4}" type="presOf" srcId="{1DD91275-C59A-47CE-B42E-94C85EC875A8}" destId="{A53015CF-E7F1-40DA-802D-0874AF2F9F82}" srcOrd="0" destOrd="0" presId="urn:microsoft.com/office/officeart/2008/layout/LinedList"/>
    <dgm:cxn modelId="{9006CB19-1567-47BE-A565-1B9B91F7A9C8}" type="presOf" srcId="{C291FA7B-B6B5-4CA5-9E90-73D8D8D4339C}" destId="{5CF7C271-14A6-45F3-9451-C57A0CC2370B}" srcOrd="0" destOrd="0" presId="urn:microsoft.com/office/officeart/2008/layout/LinedList"/>
    <dgm:cxn modelId="{972DB73C-0BB5-4ACA-BDAD-D769572E5BC2}" type="presOf" srcId="{7C53E093-E4A2-4810-A0BC-F0155FE1F281}" destId="{2576E28E-0ECE-4CBC-853B-06A49E1BDAEC}" srcOrd="0" destOrd="0" presId="urn:microsoft.com/office/officeart/2008/layout/LinedList"/>
    <dgm:cxn modelId="{097B2F4F-7B46-4C88-8588-DAEFE354BE2D}" srcId="{C291FA7B-B6B5-4CA5-9E90-73D8D8D4339C}" destId="{732F32E9-530C-4610-A466-67F04EEB775F}" srcOrd="3" destOrd="0" parTransId="{16DED101-8CEB-4EA2-9313-8DB2AEB2708C}" sibTransId="{AC110B8E-528D-45B1-9B47-B89A83DD8013}"/>
    <dgm:cxn modelId="{9BA87450-8A9E-46A7-9D28-B687C79CE3BF}" type="presOf" srcId="{0A9635D1-3D57-4DC0-909E-FEE579CF7975}" destId="{6304E49C-D2BC-4FB7-9753-8F39DECAA5F2}" srcOrd="0" destOrd="0" presId="urn:microsoft.com/office/officeart/2008/layout/LinedList"/>
    <dgm:cxn modelId="{3956705A-C5EB-4275-AE6A-5C60C0CB6E84}" type="presOf" srcId="{732F32E9-530C-4610-A466-67F04EEB775F}" destId="{B9907A0E-F67A-4370-B2FD-060E9FC8C8A5}" srcOrd="0" destOrd="0" presId="urn:microsoft.com/office/officeart/2008/layout/LinedList"/>
    <dgm:cxn modelId="{C33B7FE6-9165-477A-AD42-1A12CF1E2934}" srcId="{C291FA7B-B6B5-4CA5-9E90-73D8D8D4339C}" destId="{1DD91275-C59A-47CE-B42E-94C85EC875A8}" srcOrd="0" destOrd="0" parTransId="{5EF37A7D-E97D-49B1-A7AE-70405457F65C}" sibTransId="{CB5D2CD0-C405-4573-8370-B2CFE143867F}"/>
    <dgm:cxn modelId="{6305EDEC-F668-4471-8513-1C2892A27883}" srcId="{C291FA7B-B6B5-4CA5-9E90-73D8D8D4339C}" destId="{7C53E093-E4A2-4810-A0BC-F0155FE1F281}" srcOrd="1" destOrd="0" parTransId="{7B24AB0B-759F-44CC-9409-647A913683BB}" sibTransId="{B60DA91A-D802-403E-8600-A1328329FC20}"/>
    <dgm:cxn modelId="{1F8638F5-5823-4EB3-9214-4F27130D5E38}" srcId="{C291FA7B-B6B5-4CA5-9E90-73D8D8D4339C}" destId="{0A9635D1-3D57-4DC0-909E-FEE579CF7975}" srcOrd="2" destOrd="0" parTransId="{00FF0F43-9721-4115-B6EA-9158B820C6B0}" sibTransId="{477F95A1-2FAB-433A-B85C-ABC206F4C53B}"/>
    <dgm:cxn modelId="{396D8C7A-B2C9-4C2D-BAD6-5272F0D40978}" type="presParOf" srcId="{5CF7C271-14A6-45F3-9451-C57A0CC2370B}" destId="{7B9C0021-9E0F-4819-8601-2AFFD75C478B}" srcOrd="0" destOrd="0" presId="urn:microsoft.com/office/officeart/2008/layout/LinedList"/>
    <dgm:cxn modelId="{B9F6C184-4527-4CB2-A5C5-648BB58D669E}" type="presParOf" srcId="{5CF7C271-14A6-45F3-9451-C57A0CC2370B}" destId="{4FA9CAB7-BB25-47C4-A806-50C9FACEE2CF}" srcOrd="1" destOrd="0" presId="urn:microsoft.com/office/officeart/2008/layout/LinedList"/>
    <dgm:cxn modelId="{410FCC01-571B-4A78-A467-B54DD70802B3}" type="presParOf" srcId="{4FA9CAB7-BB25-47C4-A806-50C9FACEE2CF}" destId="{A53015CF-E7F1-40DA-802D-0874AF2F9F82}" srcOrd="0" destOrd="0" presId="urn:microsoft.com/office/officeart/2008/layout/LinedList"/>
    <dgm:cxn modelId="{9B30AA49-35B7-4E30-B1DC-891A9D57B023}" type="presParOf" srcId="{4FA9CAB7-BB25-47C4-A806-50C9FACEE2CF}" destId="{A0B7DC05-CE47-4E45-8C84-CE39EA9D3ABD}" srcOrd="1" destOrd="0" presId="urn:microsoft.com/office/officeart/2008/layout/LinedList"/>
    <dgm:cxn modelId="{B860B75B-36D5-4668-AE2C-BC04DAA202F8}" type="presParOf" srcId="{5CF7C271-14A6-45F3-9451-C57A0CC2370B}" destId="{76D4A2F8-890D-4060-88BE-6CA64F8E03CA}" srcOrd="2" destOrd="0" presId="urn:microsoft.com/office/officeart/2008/layout/LinedList"/>
    <dgm:cxn modelId="{E49C8C83-FFBD-403E-BDDE-642C38ECFC07}" type="presParOf" srcId="{5CF7C271-14A6-45F3-9451-C57A0CC2370B}" destId="{778B5F6B-4272-4B8F-B347-247874EEA97A}" srcOrd="3" destOrd="0" presId="urn:microsoft.com/office/officeart/2008/layout/LinedList"/>
    <dgm:cxn modelId="{A920255D-A7BB-46AD-AF9A-9BC74FE2C4DC}" type="presParOf" srcId="{778B5F6B-4272-4B8F-B347-247874EEA97A}" destId="{2576E28E-0ECE-4CBC-853B-06A49E1BDAEC}" srcOrd="0" destOrd="0" presId="urn:microsoft.com/office/officeart/2008/layout/LinedList"/>
    <dgm:cxn modelId="{9A9A1AC6-77EA-4943-A559-2E4DDF57ADAD}" type="presParOf" srcId="{778B5F6B-4272-4B8F-B347-247874EEA97A}" destId="{816DC313-C86A-4374-AE46-FAEDDFC76895}" srcOrd="1" destOrd="0" presId="urn:microsoft.com/office/officeart/2008/layout/LinedList"/>
    <dgm:cxn modelId="{8591A5C0-BA7C-47A1-8953-3DE7EA9551E1}" type="presParOf" srcId="{5CF7C271-14A6-45F3-9451-C57A0CC2370B}" destId="{6124704D-3D09-43B9-ABCC-F83534700E66}" srcOrd="4" destOrd="0" presId="urn:microsoft.com/office/officeart/2008/layout/LinedList"/>
    <dgm:cxn modelId="{F510DADE-E780-4A70-9A7B-C2869AE84817}" type="presParOf" srcId="{5CF7C271-14A6-45F3-9451-C57A0CC2370B}" destId="{A01C3B18-873F-4F16-A13C-E8702C488024}" srcOrd="5" destOrd="0" presId="urn:microsoft.com/office/officeart/2008/layout/LinedList"/>
    <dgm:cxn modelId="{B147B211-21C6-49C0-9818-9EA43B9FB42A}" type="presParOf" srcId="{A01C3B18-873F-4F16-A13C-E8702C488024}" destId="{6304E49C-D2BC-4FB7-9753-8F39DECAA5F2}" srcOrd="0" destOrd="0" presId="urn:microsoft.com/office/officeart/2008/layout/LinedList"/>
    <dgm:cxn modelId="{24735CE0-19FA-45D7-8C52-751C100649EF}" type="presParOf" srcId="{A01C3B18-873F-4F16-A13C-E8702C488024}" destId="{BE795213-59EE-477A-A930-43338CDCB3FF}" srcOrd="1" destOrd="0" presId="urn:microsoft.com/office/officeart/2008/layout/LinedList"/>
    <dgm:cxn modelId="{94B3EC3C-2E1E-4E13-85B6-C18BDCF6B4A1}" type="presParOf" srcId="{5CF7C271-14A6-45F3-9451-C57A0CC2370B}" destId="{47B09D47-81C1-4389-AC79-D92B545CD87D}" srcOrd="6" destOrd="0" presId="urn:microsoft.com/office/officeart/2008/layout/LinedList"/>
    <dgm:cxn modelId="{9F058F4F-9CB0-4C73-A162-49B87C94F976}" type="presParOf" srcId="{5CF7C271-14A6-45F3-9451-C57A0CC2370B}" destId="{3943135A-9495-40D3-9194-BF323110F7DE}" srcOrd="7" destOrd="0" presId="urn:microsoft.com/office/officeart/2008/layout/LinedList"/>
    <dgm:cxn modelId="{DEF60815-C753-418E-843E-BBED6529E153}" type="presParOf" srcId="{3943135A-9495-40D3-9194-BF323110F7DE}" destId="{B9907A0E-F67A-4370-B2FD-060E9FC8C8A5}" srcOrd="0" destOrd="0" presId="urn:microsoft.com/office/officeart/2008/layout/LinedList"/>
    <dgm:cxn modelId="{672B9928-C26B-4078-8D6D-8ED63902ED69}" type="presParOf" srcId="{3943135A-9495-40D3-9194-BF323110F7DE}" destId="{63C2DC81-B2A7-459F-8F07-BEAF31DE509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E25C45E-BF54-4D39-8AAC-59D7EFDA2249}"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84259B64-D449-4506-B16C-4B2E98C146E1}">
      <dgm:prSet phldrT="[Text]"/>
      <dgm:spPr/>
      <dgm:t>
        <a:bodyPr/>
        <a:lstStyle/>
        <a:p>
          <a:r>
            <a:rPr lang="en-US" dirty="0"/>
            <a:t>Code generation in Notebooks</a:t>
          </a:r>
        </a:p>
      </dgm:t>
    </dgm:pt>
    <dgm:pt modelId="{EE836284-7D04-4AA3-8460-E7D9D985F4A0}" type="parTrans" cxnId="{7DAEC801-395C-45E6-B680-3FADC075350C}">
      <dgm:prSet/>
      <dgm:spPr/>
      <dgm:t>
        <a:bodyPr/>
        <a:lstStyle/>
        <a:p>
          <a:endParaRPr lang="en-US"/>
        </a:p>
      </dgm:t>
    </dgm:pt>
    <dgm:pt modelId="{264B78FD-6F5B-45BD-B5FE-3762B9D9766B}" type="sibTrans" cxnId="{7DAEC801-395C-45E6-B680-3FADC075350C}">
      <dgm:prSet/>
      <dgm:spPr/>
      <dgm:t>
        <a:bodyPr/>
        <a:lstStyle/>
        <a:p>
          <a:endParaRPr lang="en-US"/>
        </a:p>
      </dgm:t>
    </dgm:pt>
    <dgm:pt modelId="{B2B2D7C4-3228-4E8A-9A62-6E79A1AF2EAA}">
      <dgm:prSet phldrT="[Text]"/>
      <dgm:spPr/>
      <dgm:t>
        <a:bodyPr/>
        <a:lstStyle/>
        <a:p>
          <a:r>
            <a:rPr lang="en-US" dirty="0"/>
            <a:t>Import wizards</a:t>
          </a:r>
        </a:p>
      </dgm:t>
    </dgm:pt>
    <dgm:pt modelId="{271B5695-4839-40CF-8C44-18AFDFAF6986}" type="parTrans" cxnId="{6ECD6AB7-55AD-4B21-B16C-1F6FF5C38E92}">
      <dgm:prSet/>
      <dgm:spPr/>
      <dgm:t>
        <a:bodyPr/>
        <a:lstStyle/>
        <a:p>
          <a:endParaRPr lang="en-US"/>
        </a:p>
      </dgm:t>
    </dgm:pt>
    <dgm:pt modelId="{54F6D2F7-0A40-41BA-A200-EDD0E6A87ED7}" type="sibTrans" cxnId="{6ECD6AB7-55AD-4B21-B16C-1F6FF5C38E92}">
      <dgm:prSet/>
      <dgm:spPr/>
      <dgm:t>
        <a:bodyPr/>
        <a:lstStyle/>
        <a:p>
          <a:endParaRPr lang="en-US"/>
        </a:p>
      </dgm:t>
    </dgm:pt>
    <dgm:pt modelId="{C00BBE85-F204-46C2-9B9F-1FCCC32E4655}">
      <dgm:prSet phldrT="[Text]"/>
      <dgm:spPr/>
      <dgm:t>
        <a:bodyPr/>
        <a:lstStyle/>
        <a:p>
          <a:r>
            <a:rPr lang="en-US" dirty="0"/>
            <a:t>External Table detection for HDFS</a:t>
          </a:r>
        </a:p>
      </dgm:t>
    </dgm:pt>
    <dgm:pt modelId="{6644815E-74D1-4A2E-B292-0E1548DC8649}" type="parTrans" cxnId="{B8EAA869-E4EF-4DF0-8BB4-EBC4A4B78279}">
      <dgm:prSet/>
      <dgm:spPr/>
      <dgm:t>
        <a:bodyPr/>
        <a:lstStyle/>
        <a:p>
          <a:endParaRPr lang="en-US"/>
        </a:p>
      </dgm:t>
    </dgm:pt>
    <dgm:pt modelId="{A9A83669-6177-49E7-AF90-B0FF8FC20694}" type="sibTrans" cxnId="{B8EAA869-E4EF-4DF0-8BB4-EBC4A4B78279}">
      <dgm:prSet/>
      <dgm:spPr/>
      <dgm:t>
        <a:bodyPr/>
        <a:lstStyle/>
        <a:p>
          <a:endParaRPr lang="en-US"/>
        </a:p>
      </dgm:t>
    </dgm:pt>
    <dgm:pt modelId="{6C03B221-73CB-4AE4-8F32-32FDB85BECE7}" type="pres">
      <dgm:prSet presAssocID="{1E25C45E-BF54-4D39-8AAC-59D7EFDA2249}" presName="diagram" presStyleCnt="0">
        <dgm:presLayoutVars>
          <dgm:dir/>
          <dgm:resizeHandles val="exact"/>
        </dgm:presLayoutVars>
      </dgm:prSet>
      <dgm:spPr/>
    </dgm:pt>
    <dgm:pt modelId="{B0B14557-D145-44CE-AA9D-CF510C83A62E}" type="pres">
      <dgm:prSet presAssocID="{84259B64-D449-4506-B16C-4B2E98C146E1}" presName="node" presStyleLbl="node1" presStyleIdx="0" presStyleCnt="3">
        <dgm:presLayoutVars>
          <dgm:bulletEnabled val="1"/>
        </dgm:presLayoutVars>
      </dgm:prSet>
      <dgm:spPr/>
    </dgm:pt>
    <dgm:pt modelId="{FFA68533-7FA6-467A-A15C-ACC7DC0B11A2}" type="pres">
      <dgm:prSet presAssocID="{264B78FD-6F5B-45BD-B5FE-3762B9D9766B}" presName="sibTrans" presStyleCnt="0"/>
      <dgm:spPr/>
    </dgm:pt>
    <dgm:pt modelId="{49EC0BD5-D2A4-4328-9E0C-2D2BE22B5F17}" type="pres">
      <dgm:prSet presAssocID="{B2B2D7C4-3228-4E8A-9A62-6E79A1AF2EAA}" presName="node" presStyleLbl="node1" presStyleIdx="1" presStyleCnt="3">
        <dgm:presLayoutVars>
          <dgm:bulletEnabled val="1"/>
        </dgm:presLayoutVars>
      </dgm:prSet>
      <dgm:spPr/>
    </dgm:pt>
    <dgm:pt modelId="{B1028F22-FC4B-413D-ABE7-05104A89B403}" type="pres">
      <dgm:prSet presAssocID="{54F6D2F7-0A40-41BA-A200-EDD0E6A87ED7}" presName="sibTrans" presStyleCnt="0"/>
      <dgm:spPr/>
    </dgm:pt>
    <dgm:pt modelId="{CB2D3F6D-CFB3-42FD-AA44-03959C982C2A}" type="pres">
      <dgm:prSet presAssocID="{C00BBE85-F204-46C2-9B9F-1FCCC32E4655}" presName="node" presStyleLbl="node1" presStyleIdx="2" presStyleCnt="3">
        <dgm:presLayoutVars>
          <dgm:bulletEnabled val="1"/>
        </dgm:presLayoutVars>
      </dgm:prSet>
      <dgm:spPr/>
    </dgm:pt>
  </dgm:ptLst>
  <dgm:cxnLst>
    <dgm:cxn modelId="{7DAEC801-395C-45E6-B680-3FADC075350C}" srcId="{1E25C45E-BF54-4D39-8AAC-59D7EFDA2249}" destId="{84259B64-D449-4506-B16C-4B2E98C146E1}" srcOrd="0" destOrd="0" parTransId="{EE836284-7D04-4AA3-8460-E7D9D985F4A0}" sibTransId="{264B78FD-6F5B-45BD-B5FE-3762B9D9766B}"/>
    <dgm:cxn modelId="{AFD5035F-CA52-4DC8-AE55-20870ABA043C}" type="presOf" srcId="{84259B64-D449-4506-B16C-4B2E98C146E1}" destId="{B0B14557-D145-44CE-AA9D-CF510C83A62E}" srcOrd="0" destOrd="0" presId="urn:microsoft.com/office/officeart/2005/8/layout/default"/>
    <dgm:cxn modelId="{B8EAA869-E4EF-4DF0-8BB4-EBC4A4B78279}" srcId="{1E25C45E-BF54-4D39-8AAC-59D7EFDA2249}" destId="{C00BBE85-F204-46C2-9B9F-1FCCC32E4655}" srcOrd="2" destOrd="0" parTransId="{6644815E-74D1-4A2E-B292-0E1548DC8649}" sibTransId="{A9A83669-6177-49E7-AF90-B0FF8FC20694}"/>
    <dgm:cxn modelId="{BAACD577-4629-4000-9DF1-BE17409CA6A6}" type="presOf" srcId="{1E25C45E-BF54-4D39-8AAC-59D7EFDA2249}" destId="{6C03B221-73CB-4AE4-8F32-32FDB85BECE7}" srcOrd="0" destOrd="0" presId="urn:microsoft.com/office/officeart/2005/8/layout/default"/>
    <dgm:cxn modelId="{0AC1E959-EC89-4536-908A-7E6EA0AFF888}" type="presOf" srcId="{B2B2D7C4-3228-4E8A-9A62-6E79A1AF2EAA}" destId="{49EC0BD5-D2A4-4328-9E0C-2D2BE22B5F17}" srcOrd="0" destOrd="0" presId="urn:microsoft.com/office/officeart/2005/8/layout/default"/>
    <dgm:cxn modelId="{AF446CA9-8C7E-48E6-89F6-48F970A1A2AA}" type="presOf" srcId="{C00BBE85-F204-46C2-9B9F-1FCCC32E4655}" destId="{CB2D3F6D-CFB3-42FD-AA44-03959C982C2A}" srcOrd="0" destOrd="0" presId="urn:microsoft.com/office/officeart/2005/8/layout/default"/>
    <dgm:cxn modelId="{6ECD6AB7-55AD-4B21-B16C-1F6FF5C38E92}" srcId="{1E25C45E-BF54-4D39-8AAC-59D7EFDA2249}" destId="{B2B2D7C4-3228-4E8A-9A62-6E79A1AF2EAA}" srcOrd="1" destOrd="0" parTransId="{271B5695-4839-40CF-8C44-18AFDFAF6986}" sibTransId="{54F6D2F7-0A40-41BA-A200-EDD0E6A87ED7}"/>
    <dgm:cxn modelId="{5E2737BD-6C5C-4D50-911D-A68F53EF0407}" type="presParOf" srcId="{6C03B221-73CB-4AE4-8F32-32FDB85BECE7}" destId="{B0B14557-D145-44CE-AA9D-CF510C83A62E}" srcOrd="0" destOrd="0" presId="urn:microsoft.com/office/officeart/2005/8/layout/default"/>
    <dgm:cxn modelId="{7792970A-27FE-4BEE-B7E1-2E084A099FB4}" type="presParOf" srcId="{6C03B221-73CB-4AE4-8F32-32FDB85BECE7}" destId="{FFA68533-7FA6-467A-A15C-ACC7DC0B11A2}" srcOrd="1" destOrd="0" presId="urn:microsoft.com/office/officeart/2005/8/layout/default"/>
    <dgm:cxn modelId="{2B792F78-AB01-4674-AADC-F39520383445}" type="presParOf" srcId="{6C03B221-73CB-4AE4-8F32-32FDB85BECE7}" destId="{49EC0BD5-D2A4-4328-9E0C-2D2BE22B5F17}" srcOrd="2" destOrd="0" presId="urn:microsoft.com/office/officeart/2005/8/layout/default"/>
    <dgm:cxn modelId="{63D0C5F9-442F-477E-9928-FC3DCC5D105B}" type="presParOf" srcId="{6C03B221-73CB-4AE4-8F32-32FDB85BECE7}" destId="{B1028F22-FC4B-413D-ABE7-05104A89B403}" srcOrd="3" destOrd="0" presId="urn:microsoft.com/office/officeart/2005/8/layout/default"/>
    <dgm:cxn modelId="{4AAF71E2-E98E-4B26-806D-57D0527A3115}" type="presParOf" srcId="{6C03B221-73CB-4AE4-8F32-32FDB85BECE7}" destId="{CB2D3F6D-CFB3-42FD-AA44-03959C982C2A}"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B0AF477-21C1-4225-80FC-615A38AF5160}"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F1C2EF93-A089-400B-A96F-EBDC7B2EC143}">
      <dgm:prSet phldrT="[Text]" custT="1"/>
      <dgm:spPr/>
      <dgm:t>
        <a:bodyPr/>
        <a:lstStyle/>
        <a:p>
          <a:r>
            <a:rPr lang="en-US" sz="2800" dirty="0"/>
            <a:t>Stop certifying for any given platform (Cloud, on-prem)!</a:t>
          </a:r>
        </a:p>
      </dgm:t>
    </dgm:pt>
    <dgm:pt modelId="{8D7BE4CD-C3D7-4058-B251-2A8078B12227}" type="parTrans" cxnId="{D9E0114C-208F-4DE0-9D28-915EE061A71B}">
      <dgm:prSet/>
      <dgm:spPr/>
      <dgm:t>
        <a:bodyPr/>
        <a:lstStyle/>
        <a:p>
          <a:endParaRPr lang="en-US"/>
        </a:p>
      </dgm:t>
    </dgm:pt>
    <dgm:pt modelId="{31D77C5E-E115-4A69-B462-3EED625EEB2E}" type="sibTrans" cxnId="{D9E0114C-208F-4DE0-9D28-915EE061A71B}">
      <dgm:prSet/>
      <dgm:spPr/>
      <dgm:t>
        <a:bodyPr/>
        <a:lstStyle/>
        <a:p>
          <a:endParaRPr lang="en-US"/>
        </a:p>
      </dgm:t>
    </dgm:pt>
    <dgm:pt modelId="{15B8B901-7617-4691-A72C-7F75BC46FF1E}">
      <dgm:prSet custT="1"/>
      <dgm:spPr/>
      <dgm:t>
        <a:bodyPr/>
        <a:lstStyle/>
        <a:p>
          <a:r>
            <a:rPr lang="en-US" sz="2800" dirty="0"/>
            <a:t>Stop certifying for a named SQL Server version!</a:t>
          </a:r>
        </a:p>
      </dgm:t>
    </dgm:pt>
    <dgm:pt modelId="{B456C6DE-4F89-4FF8-AD50-6EF32072241A}" type="parTrans" cxnId="{3AD2B214-D704-41C1-9C5C-EB7FB983464D}">
      <dgm:prSet/>
      <dgm:spPr/>
      <dgm:t>
        <a:bodyPr/>
        <a:lstStyle/>
        <a:p>
          <a:endParaRPr lang="en-US"/>
        </a:p>
      </dgm:t>
    </dgm:pt>
    <dgm:pt modelId="{3C501626-9B94-4D8B-B2FB-BB862C4209C4}" type="sibTrans" cxnId="{3AD2B214-D704-41C1-9C5C-EB7FB983464D}">
      <dgm:prSet/>
      <dgm:spPr/>
      <dgm:t>
        <a:bodyPr/>
        <a:lstStyle/>
        <a:p>
          <a:endParaRPr lang="en-US"/>
        </a:p>
      </dgm:t>
    </dgm:pt>
    <dgm:pt modelId="{32FB442F-F4C3-4E4D-8107-7CCD3F1C6255}" type="pres">
      <dgm:prSet presAssocID="{2B0AF477-21C1-4225-80FC-615A38AF5160}" presName="layout" presStyleCnt="0">
        <dgm:presLayoutVars>
          <dgm:chMax/>
          <dgm:chPref/>
          <dgm:dir/>
          <dgm:animOne val="branch"/>
          <dgm:animLvl val="lvl"/>
          <dgm:resizeHandles/>
        </dgm:presLayoutVars>
      </dgm:prSet>
      <dgm:spPr/>
    </dgm:pt>
    <dgm:pt modelId="{1BF35792-2A86-412A-89A8-9A8D9D4BD3BF}" type="pres">
      <dgm:prSet presAssocID="{F1C2EF93-A089-400B-A96F-EBDC7B2EC143}" presName="root" presStyleCnt="0">
        <dgm:presLayoutVars>
          <dgm:chMax/>
          <dgm:chPref val="4"/>
        </dgm:presLayoutVars>
      </dgm:prSet>
      <dgm:spPr/>
    </dgm:pt>
    <dgm:pt modelId="{CAB5E5C6-F1F7-4981-805D-955E98F091E0}" type="pres">
      <dgm:prSet presAssocID="{F1C2EF93-A089-400B-A96F-EBDC7B2EC143}" presName="rootComposite" presStyleCnt="0">
        <dgm:presLayoutVars/>
      </dgm:prSet>
      <dgm:spPr/>
    </dgm:pt>
    <dgm:pt modelId="{902E34D9-7EEA-4599-BB0A-67C67AFD7EE0}" type="pres">
      <dgm:prSet presAssocID="{F1C2EF93-A089-400B-A96F-EBDC7B2EC143}" presName="rootText" presStyleLbl="node0" presStyleIdx="0" presStyleCnt="2" custScaleY="337975">
        <dgm:presLayoutVars>
          <dgm:chMax/>
          <dgm:chPref val="4"/>
        </dgm:presLayoutVars>
      </dgm:prSet>
      <dgm:spPr/>
    </dgm:pt>
    <dgm:pt modelId="{F07C932F-8EA7-40CF-BF8C-E9EE9E0C870A}" type="pres">
      <dgm:prSet presAssocID="{F1C2EF93-A089-400B-A96F-EBDC7B2EC143}" presName="childShape" presStyleCnt="0">
        <dgm:presLayoutVars>
          <dgm:chMax val="0"/>
          <dgm:chPref val="0"/>
        </dgm:presLayoutVars>
      </dgm:prSet>
      <dgm:spPr/>
    </dgm:pt>
    <dgm:pt modelId="{9B9ABCA6-A538-412A-906A-9512D7D70F6F}" type="pres">
      <dgm:prSet presAssocID="{15B8B901-7617-4691-A72C-7F75BC46FF1E}" presName="root" presStyleCnt="0">
        <dgm:presLayoutVars>
          <dgm:chMax/>
          <dgm:chPref val="4"/>
        </dgm:presLayoutVars>
      </dgm:prSet>
      <dgm:spPr/>
    </dgm:pt>
    <dgm:pt modelId="{F2CE4E4C-8DE5-469B-AF5E-C7C9EC6E70CB}" type="pres">
      <dgm:prSet presAssocID="{15B8B901-7617-4691-A72C-7F75BC46FF1E}" presName="rootComposite" presStyleCnt="0">
        <dgm:presLayoutVars/>
      </dgm:prSet>
      <dgm:spPr/>
    </dgm:pt>
    <dgm:pt modelId="{229EBB6B-392D-43F2-BB82-99F540E131C7}" type="pres">
      <dgm:prSet presAssocID="{15B8B901-7617-4691-A72C-7F75BC46FF1E}" presName="rootText" presStyleLbl="node0" presStyleIdx="1" presStyleCnt="2" custScaleY="347299">
        <dgm:presLayoutVars>
          <dgm:chMax/>
          <dgm:chPref val="4"/>
        </dgm:presLayoutVars>
      </dgm:prSet>
      <dgm:spPr/>
    </dgm:pt>
    <dgm:pt modelId="{8C7A5028-FBC7-4516-A8A4-24CE2583A449}" type="pres">
      <dgm:prSet presAssocID="{15B8B901-7617-4691-A72C-7F75BC46FF1E}" presName="childShape" presStyleCnt="0">
        <dgm:presLayoutVars>
          <dgm:chMax val="0"/>
          <dgm:chPref val="0"/>
        </dgm:presLayoutVars>
      </dgm:prSet>
      <dgm:spPr/>
    </dgm:pt>
  </dgm:ptLst>
  <dgm:cxnLst>
    <dgm:cxn modelId="{DD28FE08-6B8E-4FA0-A023-5FEB385E764E}" type="presOf" srcId="{2B0AF477-21C1-4225-80FC-615A38AF5160}" destId="{32FB442F-F4C3-4E4D-8107-7CCD3F1C6255}" srcOrd="0" destOrd="0" presId="urn:microsoft.com/office/officeart/2008/layout/PictureAccentList"/>
    <dgm:cxn modelId="{3AD2B214-D704-41C1-9C5C-EB7FB983464D}" srcId="{2B0AF477-21C1-4225-80FC-615A38AF5160}" destId="{15B8B901-7617-4691-A72C-7F75BC46FF1E}" srcOrd="1" destOrd="0" parTransId="{B456C6DE-4F89-4FF8-AD50-6EF32072241A}" sibTransId="{3C501626-9B94-4D8B-B2FB-BB862C4209C4}"/>
    <dgm:cxn modelId="{D9E0114C-208F-4DE0-9D28-915EE061A71B}" srcId="{2B0AF477-21C1-4225-80FC-615A38AF5160}" destId="{F1C2EF93-A089-400B-A96F-EBDC7B2EC143}" srcOrd="0" destOrd="0" parTransId="{8D7BE4CD-C3D7-4058-B251-2A8078B12227}" sibTransId="{31D77C5E-E115-4A69-B462-3EED625EEB2E}"/>
    <dgm:cxn modelId="{F0973257-81CD-4EF6-ADD8-243040ABBE6E}" type="presOf" srcId="{F1C2EF93-A089-400B-A96F-EBDC7B2EC143}" destId="{902E34D9-7EEA-4599-BB0A-67C67AFD7EE0}" srcOrd="0" destOrd="0" presId="urn:microsoft.com/office/officeart/2008/layout/PictureAccentList"/>
    <dgm:cxn modelId="{997AD37C-7CD0-4EFF-ABF3-B267CD3BF208}" type="presOf" srcId="{15B8B901-7617-4691-A72C-7F75BC46FF1E}" destId="{229EBB6B-392D-43F2-BB82-99F540E131C7}" srcOrd="0" destOrd="0" presId="urn:microsoft.com/office/officeart/2008/layout/PictureAccentList"/>
    <dgm:cxn modelId="{54C96927-DE37-45B2-9B5E-157E5804E85A}" type="presParOf" srcId="{32FB442F-F4C3-4E4D-8107-7CCD3F1C6255}" destId="{1BF35792-2A86-412A-89A8-9A8D9D4BD3BF}" srcOrd="0" destOrd="0" presId="urn:microsoft.com/office/officeart/2008/layout/PictureAccentList"/>
    <dgm:cxn modelId="{B133DA06-DFC4-4C8B-BB9E-0B4684A882F4}" type="presParOf" srcId="{1BF35792-2A86-412A-89A8-9A8D9D4BD3BF}" destId="{CAB5E5C6-F1F7-4981-805D-955E98F091E0}" srcOrd="0" destOrd="0" presId="urn:microsoft.com/office/officeart/2008/layout/PictureAccentList"/>
    <dgm:cxn modelId="{B004209F-A0A2-49EB-82C3-499DBF3F22AC}" type="presParOf" srcId="{CAB5E5C6-F1F7-4981-805D-955E98F091E0}" destId="{902E34D9-7EEA-4599-BB0A-67C67AFD7EE0}" srcOrd="0" destOrd="0" presId="urn:microsoft.com/office/officeart/2008/layout/PictureAccentList"/>
    <dgm:cxn modelId="{625D174A-7A70-4753-90E1-8D70C08840C1}" type="presParOf" srcId="{1BF35792-2A86-412A-89A8-9A8D9D4BD3BF}" destId="{F07C932F-8EA7-40CF-BF8C-E9EE9E0C870A}" srcOrd="1" destOrd="0" presId="urn:microsoft.com/office/officeart/2008/layout/PictureAccentList"/>
    <dgm:cxn modelId="{1B5BB173-7613-411F-9C3A-2BED4BB93723}" type="presParOf" srcId="{32FB442F-F4C3-4E4D-8107-7CCD3F1C6255}" destId="{9B9ABCA6-A538-412A-906A-9512D7D70F6F}" srcOrd="1" destOrd="0" presId="urn:microsoft.com/office/officeart/2008/layout/PictureAccentList"/>
    <dgm:cxn modelId="{159F4DEE-088D-49C0-9659-453A6B46C4B6}" type="presParOf" srcId="{9B9ABCA6-A538-412A-906A-9512D7D70F6F}" destId="{F2CE4E4C-8DE5-469B-AF5E-C7C9EC6E70CB}" srcOrd="0" destOrd="0" presId="urn:microsoft.com/office/officeart/2008/layout/PictureAccentList"/>
    <dgm:cxn modelId="{5D3EFA17-C306-4E9A-9FA8-19C74BBA3BF3}" type="presParOf" srcId="{F2CE4E4C-8DE5-469B-AF5E-C7C9EC6E70CB}" destId="{229EBB6B-392D-43F2-BB82-99F540E131C7}" srcOrd="0" destOrd="0" presId="urn:microsoft.com/office/officeart/2008/layout/PictureAccentList"/>
    <dgm:cxn modelId="{78612D2A-3100-4508-949A-AFEA239E8AE7}" type="presParOf" srcId="{9B9ABCA6-A538-412A-906A-9512D7D70F6F}" destId="{8C7A5028-FBC7-4516-A8A4-24CE2583A449}"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B3803A-C0BC-46FC-AB28-7C6A1374E26C}"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99041CE6-90C1-41C8-A0C2-C8030376833C}">
      <dgm:prSet phldrT="[Text]"/>
      <dgm:spPr/>
      <dgm:t>
        <a:bodyPr/>
        <a:lstStyle/>
        <a:p>
          <a:r>
            <a:rPr lang="en-US" dirty="0"/>
            <a:t>Microsoft Database Compatibility Level </a:t>
          </a:r>
          <a:r>
            <a:rPr lang="en-US" u="sng" dirty="0"/>
            <a:t>Protection</a:t>
          </a:r>
          <a:endParaRPr lang="en-US" dirty="0"/>
        </a:p>
      </dgm:t>
    </dgm:pt>
    <dgm:pt modelId="{90D94BA8-3036-449A-8C11-AAE6FDA2EB34}" type="parTrans" cxnId="{3720A8ED-E3FB-4324-B0B9-2F05AE591D30}">
      <dgm:prSet/>
      <dgm:spPr/>
      <dgm:t>
        <a:bodyPr/>
        <a:lstStyle/>
        <a:p>
          <a:endParaRPr lang="en-US"/>
        </a:p>
      </dgm:t>
    </dgm:pt>
    <dgm:pt modelId="{A5915128-9DDD-4630-AFC5-951A008884D3}" type="sibTrans" cxnId="{3720A8ED-E3FB-4324-B0B9-2F05AE591D30}">
      <dgm:prSet/>
      <dgm:spPr/>
      <dgm:t>
        <a:bodyPr/>
        <a:lstStyle/>
        <a:p>
          <a:endParaRPr lang="en-US"/>
        </a:p>
      </dgm:t>
    </dgm:pt>
    <dgm:pt modelId="{12D9C702-DB8A-47FF-A198-602EBC10A9DD}">
      <dgm:prSet/>
      <dgm:spPr/>
      <dgm:t>
        <a:bodyPr/>
        <a:lstStyle/>
        <a:p>
          <a:r>
            <a:rPr lang="en-US" dirty="0"/>
            <a:t>Full Functional protection once assessment tools runs clean with no errors.</a:t>
          </a:r>
        </a:p>
      </dgm:t>
    </dgm:pt>
    <dgm:pt modelId="{E21B152A-3766-4BA2-8A15-B1C321545E71}" type="parTrans" cxnId="{FF4FC9DD-CA3C-4326-A572-4173F4EC30E8}">
      <dgm:prSet/>
      <dgm:spPr/>
      <dgm:t>
        <a:bodyPr/>
        <a:lstStyle/>
        <a:p>
          <a:endParaRPr lang="en-US"/>
        </a:p>
      </dgm:t>
    </dgm:pt>
    <dgm:pt modelId="{C36239B0-267A-470A-AB0A-5CB632DD6C44}" type="sibTrans" cxnId="{FF4FC9DD-CA3C-4326-A572-4173F4EC30E8}">
      <dgm:prSet/>
      <dgm:spPr/>
      <dgm:t>
        <a:bodyPr/>
        <a:lstStyle/>
        <a:p>
          <a:endParaRPr lang="en-US"/>
        </a:p>
      </dgm:t>
    </dgm:pt>
    <dgm:pt modelId="{B58C766D-9888-403E-B5AE-1DDAAB1D77C7}">
      <dgm:prSet/>
      <dgm:spPr/>
      <dgm:t>
        <a:bodyPr/>
        <a:lstStyle/>
        <a:p>
          <a:r>
            <a:rPr lang="en-US" dirty="0"/>
            <a:t>Query Plan shape protection on comparable hardware.</a:t>
          </a:r>
        </a:p>
      </dgm:t>
    </dgm:pt>
    <dgm:pt modelId="{361C4EDD-C8D8-4B25-A8F7-A1731E1C03AC}" type="parTrans" cxnId="{9D53DC4E-9AF6-483E-AA73-9B5E6A562B86}">
      <dgm:prSet/>
      <dgm:spPr/>
      <dgm:t>
        <a:bodyPr/>
        <a:lstStyle/>
        <a:p>
          <a:endParaRPr lang="en-US"/>
        </a:p>
      </dgm:t>
    </dgm:pt>
    <dgm:pt modelId="{C49F5508-3CA9-4E19-8A93-4900267276DE}" type="sibTrans" cxnId="{9D53DC4E-9AF6-483E-AA73-9B5E6A562B86}">
      <dgm:prSet/>
      <dgm:spPr/>
      <dgm:t>
        <a:bodyPr/>
        <a:lstStyle/>
        <a:p>
          <a:endParaRPr lang="en-US"/>
        </a:p>
      </dgm:t>
    </dgm:pt>
    <dgm:pt modelId="{3E1D04A1-5E7F-4422-828C-C09B4A14D9E8}">
      <dgm:prSet/>
      <dgm:spPr/>
      <dgm:t>
        <a:bodyPr/>
        <a:lstStyle/>
        <a:p>
          <a:r>
            <a:rPr lang="en-US" dirty="0"/>
            <a:t>Maintaining backward compatibility is very important to SQL Server team.</a:t>
          </a:r>
        </a:p>
      </dgm:t>
    </dgm:pt>
    <dgm:pt modelId="{ACEC7677-C1CB-443D-A836-F4936A3F0F31}" type="parTrans" cxnId="{175BCF90-9645-4113-A06B-53846835EFDC}">
      <dgm:prSet/>
      <dgm:spPr/>
      <dgm:t>
        <a:bodyPr/>
        <a:lstStyle/>
        <a:p>
          <a:endParaRPr lang="en-US"/>
        </a:p>
      </dgm:t>
    </dgm:pt>
    <dgm:pt modelId="{0263CD6F-B3FC-4539-964E-A5B9501B556A}" type="sibTrans" cxnId="{175BCF90-9645-4113-A06B-53846835EFDC}">
      <dgm:prSet/>
      <dgm:spPr/>
      <dgm:t>
        <a:bodyPr/>
        <a:lstStyle/>
        <a:p>
          <a:endParaRPr lang="en-US"/>
        </a:p>
      </dgm:t>
    </dgm:pt>
    <dgm:pt modelId="{7B6EB133-E965-4DA1-AEDA-9F56B19073FB}" type="pres">
      <dgm:prSet presAssocID="{42B3803A-C0BC-46FC-AB28-7C6A1374E26C}" presName="Name0" presStyleCnt="0">
        <dgm:presLayoutVars>
          <dgm:chPref val="1"/>
          <dgm:dir/>
          <dgm:animOne val="branch"/>
          <dgm:animLvl val="lvl"/>
          <dgm:resizeHandles/>
        </dgm:presLayoutVars>
      </dgm:prSet>
      <dgm:spPr/>
    </dgm:pt>
    <dgm:pt modelId="{9DEAF91D-988B-436A-B4AD-0FA38680801F}" type="pres">
      <dgm:prSet presAssocID="{99041CE6-90C1-41C8-A0C2-C8030376833C}" presName="vertOne" presStyleCnt="0"/>
      <dgm:spPr/>
    </dgm:pt>
    <dgm:pt modelId="{0F131562-68F0-4B19-9C9B-11EDABF5C6C2}" type="pres">
      <dgm:prSet presAssocID="{99041CE6-90C1-41C8-A0C2-C8030376833C}" presName="txOne" presStyleLbl="node0" presStyleIdx="0" presStyleCnt="1" custScaleY="56530" custLinFactNeighborX="-13878" custLinFactNeighborY="-34886">
        <dgm:presLayoutVars>
          <dgm:chPref val="3"/>
        </dgm:presLayoutVars>
      </dgm:prSet>
      <dgm:spPr/>
    </dgm:pt>
    <dgm:pt modelId="{AB3CB3C0-8712-4BA4-81B8-87F9A0830E47}" type="pres">
      <dgm:prSet presAssocID="{99041CE6-90C1-41C8-A0C2-C8030376833C}" presName="parTransOne" presStyleCnt="0"/>
      <dgm:spPr/>
    </dgm:pt>
    <dgm:pt modelId="{90E14036-F607-48D2-8BB7-691FF71B9DDB}" type="pres">
      <dgm:prSet presAssocID="{99041CE6-90C1-41C8-A0C2-C8030376833C}" presName="horzOne" presStyleCnt="0"/>
      <dgm:spPr/>
    </dgm:pt>
    <dgm:pt modelId="{B6223322-94B2-4196-8422-7042F58D06B8}" type="pres">
      <dgm:prSet presAssocID="{12D9C702-DB8A-47FF-A198-602EBC10A9DD}" presName="vertTwo" presStyleCnt="0"/>
      <dgm:spPr/>
    </dgm:pt>
    <dgm:pt modelId="{BB60262A-7260-41EC-A300-83A70430AB88}" type="pres">
      <dgm:prSet presAssocID="{12D9C702-DB8A-47FF-A198-602EBC10A9DD}" presName="txTwo" presStyleLbl="node2" presStyleIdx="0" presStyleCnt="3">
        <dgm:presLayoutVars>
          <dgm:chPref val="3"/>
        </dgm:presLayoutVars>
      </dgm:prSet>
      <dgm:spPr/>
    </dgm:pt>
    <dgm:pt modelId="{55BC2CBB-6E25-40CC-9A8D-C06CE5B7F0A8}" type="pres">
      <dgm:prSet presAssocID="{12D9C702-DB8A-47FF-A198-602EBC10A9DD}" presName="horzTwo" presStyleCnt="0"/>
      <dgm:spPr/>
    </dgm:pt>
    <dgm:pt modelId="{287E28FA-D374-4A5D-A472-F229463CB04D}" type="pres">
      <dgm:prSet presAssocID="{C36239B0-267A-470A-AB0A-5CB632DD6C44}" presName="sibSpaceTwo" presStyleCnt="0"/>
      <dgm:spPr/>
    </dgm:pt>
    <dgm:pt modelId="{DA53B45B-5499-47F8-A556-0964BFD87D36}" type="pres">
      <dgm:prSet presAssocID="{B58C766D-9888-403E-B5AE-1DDAAB1D77C7}" presName="vertTwo" presStyleCnt="0"/>
      <dgm:spPr/>
    </dgm:pt>
    <dgm:pt modelId="{7818A2DF-6CC5-48A1-A1AD-474D3C9CEE83}" type="pres">
      <dgm:prSet presAssocID="{B58C766D-9888-403E-B5AE-1DDAAB1D77C7}" presName="txTwo" presStyleLbl="node2" presStyleIdx="1" presStyleCnt="3">
        <dgm:presLayoutVars>
          <dgm:chPref val="3"/>
        </dgm:presLayoutVars>
      </dgm:prSet>
      <dgm:spPr/>
    </dgm:pt>
    <dgm:pt modelId="{9B79251B-783E-491A-A9E5-F58B89F63EC8}" type="pres">
      <dgm:prSet presAssocID="{B58C766D-9888-403E-B5AE-1DDAAB1D77C7}" presName="horzTwo" presStyleCnt="0"/>
      <dgm:spPr/>
    </dgm:pt>
    <dgm:pt modelId="{FE2D0123-6B91-4B0E-A0EA-6AE9FCE6D574}" type="pres">
      <dgm:prSet presAssocID="{C49F5508-3CA9-4E19-8A93-4900267276DE}" presName="sibSpaceTwo" presStyleCnt="0"/>
      <dgm:spPr/>
    </dgm:pt>
    <dgm:pt modelId="{56A0D942-50A4-4348-9583-FC96137351ED}" type="pres">
      <dgm:prSet presAssocID="{3E1D04A1-5E7F-4422-828C-C09B4A14D9E8}" presName="vertTwo" presStyleCnt="0"/>
      <dgm:spPr/>
    </dgm:pt>
    <dgm:pt modelId="{3B92D154-099C-4BE2-9BB9-C48EC9DD153F}" type="pres">
      <dgm:prSet presAssocID="{3E1D04A1-5E7F-4422-828C-C09B4A14D9E8}" presName="txTwo" presStyleLbl="node2" presStyleIdx="2" presStyleCnt="3">
        <dgm:presLayoutVars>
          <dgm:chPref val="3"/>
        </dgm:presLayoutVars>
      </dgm:prSet>
      <dgm:spPr/>
    </dgm:pt>
    <dgm:pt modelId="{BB27141E-5621-4AB1-9F06-0F814C66E625}" type="pres">
      <dgm:prSet presAssocID="{3E1D04A1-5E7F-4422-828C-C09B4A14D9E8}" presName="horzTwo" presStyleCnt="0"/>
      <dgm:spPr/>
    </dgm:pt>
  </dgm:ptLst>
  <dgm:cxnLst>
    <dgm:cxn modelId="{D19C6C0F-6071-4D35-88D2-7DA633252AF9}" type="presOf" srcId="{3E1D04A1-5E7F-4422-828C-C09B4A14D9E8}" destId="{3B92D154-099C-4BE2-9BB9-C48EC9DD153F}" srcOrd="0" destOrd="0" presId="urn:microsoft.com/office/officeart/2005/8/layout/hierarchy4"/>
    <dgm:cxn modelId="{46818032-BA35-4235-BB2E-BB6751F92E86}" type="presOf" srcId="{B58C766D-9888-403E-B5AE-1DDAAB1D77C7}" destId="{7818A2DF-6CC5-48A1-A1AD-474D3C9CEE83}" srcOrd="0" destOrd="0" presId="urn:microsoft.com/office/officeart/2005/8/layout/hierarchy4"/>
    <dgm:cxn modelId="{EFE2EE32-C1A4-465C-9811-39200747025B}" type="presOf" srcId="{99041CE6-90C1-41C8-A0C2-C8030376833C}" destId="{0F131562-68F0-4B19-9C9B-11EDABF5C6C2}" srcOrd="0" destOrd="0" presId="urn:microsoft.com/office/officeart/2005/8/layout/hierarchy4"/>
    <dgm:cxn modelId="{9D53DC4E-9AF6-483E-AA73-9B5E6A562B86}" srcId="{99041CE6-90C1-41C8-A0C2-C8030376833C}" destId="{B58C766D-9888-403E-B5AE-1DDAAB1D77C7}" srcOrd="1" destOrd="0" parTransId="{361C4EDD-C8D8-4B25-A8F7-A1731E1C03AC}" sibTransId="{C49F5508-3CA9-4E19-8A93-4900267276DE}"/>
    <dgm:cxn modelId="{CCD2527F-CC1A-43B0-85AB-5C7AFA6D610E}" type="presOf" srcId="{12D9C702-DB8A-47FF-A198-602EBC10A9DD}" destId="{BB60262A-7260-41EC-A300-83A70430AB88}" srcOrd="0" destOrd="0" presId="urn:microsoft.com/office/officeart/2005/8/layout/hierarchy4"/>
    <dgm:cxn modelId="{5243DC87-BD8E-4D91-B59A-F1A624514EEB}" type="presOf" srcId="{42B3803A-C0BC-46FC-AB28-7C6A1374E26C}" destId="{7B6EB133-E965-4DA1-AEDA-9F56B19073FB}" srcOrd="0" destOrd="0" presId="urn:microsoft.com/office/officeart/2005/8/layout/hierarchy4"/>
    <dgm:cxn modelId="{175BCF90-9645-4113-A06B-53846835EFDC}" srcId="{99041CE6-90C1-41C8-A0C2-C8030376833C}" destId="{3E1D04A1-5E7F-4422-828C-C09B4A14D9E8}" srcOrd="2" destOrd="0" parTransId="{ACEC7677-C1CB-443D-A836-F4936A3F0F31}" sibTransId="{0263CD6F-B3FC-4539-964E-A5B9501B556A}"/>
    <dgm:cxn modelId="{FF4FC9DD-CA3C-4326-A572-4173F4EC30E8}" srcId="{99041CE6-90C1-41C8-A0C2-C8030376833C}" destId="{12D9C702-DB8A-47FF-A198-602EBC10A9DD}" srcOrd="0" destOrd="0" parTransId="{E21B152A-3766-4BA2-8A15-B1C321545E71}" sibTransId="{C36239B0-267A-470A-AB0A-5CB632DD6C44}"/>
    <dgm:cxn modelId="{3720A8ED-E3FB-4324-B0B9-2F05AE591D30}" srcId="{42B3803A-C0BC-46FC-AB28-7C6A1374E26C}" destId="{99041CE6-90C1-41C8-A0C2-C8030376833C}" srcOrd="0" destOrd="0" parTransId="{90D94BA8-3036-449A-8C11-AAE6FDA2EB34}" sibTransId="{A5915128-9DDD-4630-AFC5-951A008884D3}"/>
    <dgm:cxn modelId="{00F7E771-1A4F-4069-BBCA-09410F119D3C}" type="presParOf" srcId="{7B6EB133-E965-4DA1-AEDA-9F56B19073FB}" destId="{9DEAF91D-988B-436A-B4AD-0FA38680801F}" srcOrd="0" destOrd="0" presId="urn:microsoft.com/office/officeart/2005/8/layout/hierarchy4"/>
    <dgm:cxn modelId="{4ACE5188-FED3-418B-A070-033B33A58F09}" type="presParOf" srcId="{9DEAF91D-988B-436A-B4AD-0FA38680801F}" destId="{0F131562-68F0-4B19-9C9B-11EDABF5C6C2}" srcOrd="0" destOrd="0" presId="urn:microsoft.com/office/officeart/2005/8/layout/hierarchy4"/>
    <dgm:cxn modelId="{632148F2-B851-4009-849D-63A089183C10}" type="presParOf" srcId="{9DEAF91D-988B-436A-B4AD-0FA38680801F}" destId="{AB3CB3C0-8712-4BA4-81B8-87F9A0830E47}" srcOrd="1" destOrd="0" presId="urn:microsoft.com/office/officeart/2005/8/layout/hierarchy4"/>
    <dgm:cxn modelId="{85E55806-0320-45FA-BC7E-C8DA8764BFE7}" type="presParOf" srcId="{9DEAF91D-988B-436A-B4AD-0FA38680801F}" destId="{90E14036-F607-48D2-8BB7-691FF71B9DDB}" srcOrd="2" destOrd="0" presId="urn:microsoft.com/office/officeart/2005/8/layout/hierarchy4"/>
    <dgm:cxn modelId="{840303A4-5CFA-4EFD-8025-EFC8A8747B43}" type="presParOf" srcId="{90E14036-F607-48D2-8BB7-691FF71B9DDB}" destId="{B6223322-94B2-4196-8422-7042F58D06B8}" srcOrd="0" destOrd="0" presId="urn:microsoft.com/office/officeart/2005/8/layout/hierarchy4"/>
    <dgm:cxn modelId="{F20A9E2C-4405-4049-84A7-47C042C04F5F}" type="presParOf" srcId="{B6223322-94B2-4196-8422-7042F58D06B8}" destId="{BB60262A-7260-41EC-A300-83A70430AB88}" srcOrd="0" destOrd="0" presId="urn:microsoft.com/office/officeart/2005/8/layout/hierarchy4"/>
    <dgm:cxn modelId="{9C2F95F6-80C2-4662-9802-6ED667680258}" type="presParOf" srcId="{B6223322-94B2-4196-8422-7042F58D06B8}" destId="{55BC2CBB-6E25-40CC-9A8D-C06CE5B7F0A8}" srcOrd="1" destOrd="0" presId="urn:microsoft.com/office/officeart/2005/8/layout/hierarchy4"/>
    <dgm:cxn modelId="{B566995C-D5C2-4F78-8A6A-6814F636FD71}" type="presParOf" srcId="{90E14036-F607-48D2-8BB7-691FF71B9DDB}" destId="{287E28FA-D374-4A5D-A472-F229463CB04D}" srcOrd="1" destOrd="0" presId="urn:microsoft.com/office/officeart/2005/8/layout/hierarchy4"/>
    <dgm:cxn modelId="{8D8BF93C-A18F-44E7-A345-47BEA82FAF04}" type="presParOf" srcId="{90E14036-F607-48D2-8BB7-691FF71B9DDB}" destId="{DA53B45B-5499-47F8-A556-0964BFD87D36}" srcOrd="2" destOrd="0" presId="urn:microsoft.com/office/officeart/2005/8/layout/hierarchy4"/>
    <dgm:cxn modelId="{B688EC78-A849-48CB-9C9C-3240F25BBBED}" type="presParOf" srcId="{DA53B45B-5499-47F8-A556-0964BFD87D36}" destId="{7818A2DF-6CC5-48A1-A1AD-474D3C9CEE83}" srcOrd="0" destOrd="0" presId="urn:microsoft.com/office/officeart/2005/8/layout/hierarchy4"/>
    <dgm:cxn modelId="{4608DEE6-957D-4AEB-811E-0BBEE4B61DD9}" type="presParOf" srcId="{DA53B45B-5499-47F8-A556-0964BFD87D36}" destId="{9B79251B-783E-491A-A9E5-F58B89F63EC8}" srcOrd="1" destOrd="0" presId="urn:microsoft.com/office/officeart/2005/8/layout/hierarchy4"/>
    <dgm:cxn modelId="{D3CC74D2-B098-4992-BFCA-5D7E349FB592}" type="presParOf" srcId="{90E14036-F607-48D2-8BB7-691FF71B9DDB}" destId="{FE2D0123-6B91-4B0E-A0EA-6AE9FCE6D574}" srcOrd="3" destOrd="0" presId="urn:microsoft.com/office/officeart/2005/8/layout/hierarchy4"/>
    <dgm:cxn modelId="{EB7CA100-1FED-4BE2-9349-2655B94E3B79}" type="presParOf" srcId="{90E14036-F607-48D2-8BB7-691FF71B9DDB}" destId="{56A0D942-50A4-4348-9583-FC96137351ED}" srcOrd="4" destOrd="0" presId="urn:microsoft.com/office/officeart/2005/8/layout/hierarchy4"/>
    <dgm:cxn modelId="{4F2002BB-CED5-4FE4-8E89-447044FE5854}" type="presParOf" srcId="{56A0D942-50A4-4348-9583-FC96137351ED}" destId="{3B92D154-099C-4BE2-9BB9-C48EC9DD153F}" srcOrd="0" destOrd="0" presId="urn:microsoft.com/office/officeart/2005/8/layout/hierarchy4"/>
    <dgm:cxn modelId="{9FDD906B-4D86-468A-B6A1-7C8E25BCF1B5}" type="presParOf" srcId="{56A0D942-50A4-4348-9583-FC96137351ED}" destId="{BB27141E-5621-4AB1-9F06-0F814C66E62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SQL Server 2016 SP1/2017</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Trace flag 7412</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EA30451F-2E86-4CBA-B89B-16CEF8F265BD}">
      <dgm:prSet phldrT="[Text]"/>
      <dgm:spPr/>
      <dgm:t>
        <a:bodyPr/>
        <a:lstStyle/>
        <a:p>
          <a:r>
            <a:rPr lang="en-US" dirty="0"/>
            <a:t>XEvent query_thread_profile</a:t>
          </a:r>
        </a:p>
      </dgm:t>
    </dgm:pt>
    <dgm:pt modelId="{12CF15AE-1DB7-4C13-BB09-D721E593EF4D}" type="parTrans" cxnId="{6E792C79-D258-4435-AB62-8380657896AB}">
      <dgm:prSet/>
      <dgm:spPr/>
      <dgm:t>
        <a:bodyPr/>
        <a:lstStyle/>
        <a:p>
          <a:endParaRPr lang="en-US"/>
        </a:p>
      </dgm:t>
    </dgm:pt>
    <dgm:pt modelId="{D4260A18-1872-4FCA-90A1-486464E88BC2}" type="sibTrans" cxnId="{6E792C79-D258-4435-AB62-8380657896AB}">
      <dgm:prSet/>
      <dgm:spPr/>
      <dgm:t>
        <a:bodyPr/>
        <a:lstStyle/>
        <a:p>
          <a:endParaRPr lang="en-US"/>
        </a:p>
      </dgm:t>
    </dgm:pt>
    <dgm:pt modelId="{85156093-72B5-4363-B5F5-9C11AD7DEAB1}">
      <dgm:prSet phldrT="[Text]"/>
      <dgm:spPr/>
      <dgm:t>
        <a:bodyPr/>
        <a:lstStyle/>
        <a:p>
          <a:r>
            <a:rPr lang="en-US" dirty="0"/>
            <a:t>SQL Server 2019</a:t>
          </a:r>
        </a:p>
      </dgm:t>
    </dgm:pt>
    <dgm:pt modelId="{D7981A02-0BE7-4496-90E4-8357B0089380}" type="parTrans" cxnId="{0AF93085-A8C7-4C24-BA01-C3EBC7B44D59}">
      <dgm:prSet/>
      <dgm:spPr/>
      <dgm:t>
        <a:bodyPr/>
        <a:lstStyle/>
        <a:p>
          <a:endParaRPr lang="en-US"/>
        </a:p>
      </dgm:t>
    </dgm:pt>
    <dgm:pt modelId="{F502CCE8-A2AE-4D73-8881-2FA48CC14A21}" type="sibTrans" cxnId="{0AF93085-A8C7-4C24-BA01-C3EBC7B44D59}">
      <dgm:prSet/>
      <dgm:spPr/>
      <dgm:t>
        <a:bodyPr/>
        <a:lstStyle/>
        <a:p>
          <a:endParaRPr lang="en-US"/>
        </a:p>
      </dgm:t>
    </dgm:pt>
    <dgm:pt modelId="{A4D7A248-2BCF-46C0-9337-C76AE875CC88}">
      <dgm:prSet phldrT="[Text]"/>
      <dgm:spPr/>
      <dgm:t>
        <a:bodyPr/>
        <a:lstStyle/>
        <a:p>
          <a:r>
            <a:rPr lang="en-US" dirty="0"/>
            <a:t>On by default. No knobs required</a:t>
          </a:r>
        </a:p>
      </dgm:t>
    </dgm:pt>
    <dgm:pt modelId="{F8BD9CE0-35A8-47B2-9350-E2F5E9B5AAAE}" type="parTrans" cxnId="{41FA21CD-85F3-4FB4-98E8-C384FBFB0F3D}">
      <dgm:prSet/>
      <dgm:spPr/>
      <dgm:t>
        <a:bodyPr/>
        <a:lstStyle/>
        <a:p>
          <a:endParaRPr lang="en-US"/>
        </a:p>
      </dgm:t>
    </dgm:pt>
    <dgm:pt modelId="{38905E8B-E7A7-4B5E-AA16-A9E684D37EE5}" type="sibTrans" cxnId="{41FA21CD-85F3-4FB4-98E8-C384FBFB0F3D}">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2">
        <dgm:presLayoutVars>
          <dgm:chMax val="0"/>
          <dgm:bulletEnabled val="1"/>
        </dgm:presLayoutVars>
      </dgm:prSet>
      <dgm:spPr/>
    </dgm:pt>
    <dgm:pt modelId="{F4F491F2-8310-4EDC-83BE-3E4CB6BFF77F}" type="pres">
      <dgm:prSet presAssocID="{53D7EFAD-9D69-4131-B665-D784611009F2}" presName="childText" presStyleLbl="revTx" presStyleIdx="0" presStyleCnt="2">
        <dgm:presLayoutVars>
          <dgm:bulletEnabled val="1"/>
        </dgm:presLayoutVars>
      </dgm:prSet>
      <dgm:spPr/>
    </dgm:pt>
    <dgm:pt modelId="{DBA002F5-D519-4947-B33A-10D9DE2462FC}" type="pres">
      <dgm:prSet presAssocID="{85156093-72B5-4363-B5F5-9C11AD7DEAB1}" presName="parentText" presStyleLbl="node1" presStyleIdx="1" presStyleCnt="2">
        <dgm:presLayoutVars>
          <dgm:chMax val="0"/>
          <dgm:bulletEnabled val="1"/>
        </dgm:presLayoutVars>
      </dgm:prSet>
      <dgm:spPr/>
    </dgm:pt>
    <dgm:pt modelId="{C9D982FD-C3C7-4ABC-BA98-1B99ACA1F6D7}" type="pres">
      <dgm:prSet presAssocID="{85156093-72B5-4363-B5F5-9C11AD7DEAB1}" presName="childText" presStyleLbl="revTx" presStyleIdx="1" presStyleCnt="2">
        <dgm:presLayoutVars>
          <dgm:bulletEnabled val="1"/>
        </dgm:presLayoutVars>
      </dgm:prSet>
      <dgm:spPr/>
    </dgm:pt>
  </dgm:ptLst>
  <dgm:cxnLst>
    <dgm:cxn modelId="{BD6B9827-13EC-4B19-9D7E-4B8853ECDABA}" type="presOf" srcId="{EA30451F-2E86-4CBA-B89B-16CEF8F265BD}" destId="{F4F491F2-8310-4EDC-83BE-3E4CB6BFF77F}" srcOrd="0" destOrd="1" presId="urn:microsoft.com/office/officeart/2005/8/layout/vList2"/>
    <dgm:cxn modelId="{711D4C2F-D16D-4A73-A0AE-C758D0E21859}" type="presOf" srcId="{A4D7A248-2BCF-46C0-9337-C76AE875CC88}" destId="{C9D982FD-C3C7-4ABC-BA98-1B99ACA1F6D7}" srcOrd="0" destOrd="0"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A2A49A72-78AC-4F30-A6F7-A2A55883F7E4}" type="presOf" srcId="{85156093-72B5-4363-B5F5-9C11AD7DEAB1}" destId="{DBA002F5-D519-4947-B33A-10D9DE2462FC}" srcOrd="0" destOrd="0" presId="urn:microsoft.com/office/officeart/2005/8/layout/vList2"/>
    <dgm:cxn modelId="{6E792C79-D258-4435-AB62-8380657896AB}" srcId="{53D7EFAD-9D69-4131-B665-D784611009F2}" destId="{EA30451F-2E86-4CBA-B89B-16CEF8F265BD}" srcOrd="1" destOrd="0" parTransId="{12CF15AE-1DB7-4C13-BB09-D721E593EF4D}" sibTransId="{D4260A18-1872-4FCA-90A1-486464E88BC2}"/>
    <dgm:cxn modelId="{CCE35880-8BA3-4B58-A370-A0E6B37B5366}" type="presOf" srcId="{2F32B127-5802-4115-98D9-1D04E4767F15}" destId="{C70A7381-E7ED-45BE-9458-3C60AE6CCEC5}" srcOrd="0" destOrd="0" presId="urn:microsoft.com/office/officeart/2005/8/layout/vList2"/>
    <dgm:cxn modelId="{0AF93085-A8C7-4C24-BA01-C3EBC7B44D59}" srcId="{2F32B127-5802-4115-98D9-1D04E4767F15}" destId="{85156093-72B5-4363-B5F5-9C11AD7DEAB1}" srcOrd="1" destOrd="0" parTransId="{D7981A02-0BE7-4496-90E4-8357B0089380}" sibTransId="{F502CCE8-A2AE-4D73-8881-2FA48CC14A21}"/>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41FA21CD-85F3-4FB4-98E8-C384FBFB0F3D}" srcId="{85156093-72B5-4363-B5F5-9C11AD7DEAB1}" destId="{A4D7A248-2BCF-46C0-9337-C76AE875CC88}" srcOrd="0" destOrd="0" parTransId="{F8BD9CE0-35A8-47B2-9350-E2F5E9B5AAAE}" sibTransId="{38905E8B-E7A7-4B5E-AA16-A9E684D37EE5}"/>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 modelId="{429619F1-F96D-48B8-9648-688C25D922FC}" type="presParOf" srcId="{C70A7381-E7ED-45BE-9458-3C60AE6CCEC5}" destId="{DBA002F5-D519-4947-B33A-10D9DE2462FC}" srcOrd="2" destOrd="0" presId="urn:microsoft.com/office/officeart/2005/8/layout/vList2"/>
    <dgm:cxn modelId="{51904D07-3036-4793-AECE-8DA6E3720B59}" type="presParOf" srcId="{C70A7381-E7ED-45BE-9458-3C60AE6CCEC5}" destId="{C9D982FD-C3C7-4ABC-BA98-1B99ACA1F6D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dgm:t>
        <a:bodyPr/>
        <a:lstStyle/>
        <a:p>
          <a:r>
            <a:rPr lang="en-US" dirty="0"/>
            <a:t>SQL Server 2017+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dgm:t>
        <a:bodyPr/>
        <a:lstStyle/>
        <a:p>
          <a:r>
            <a:rPr lang="en-US" dirty="0"/>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dgm:t>
        <a:bodyPr/>
        <a:lstStyle/>
        <a:p>
          <a:r>
            <a:rPr lang="en-US" dirty="0"/>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dgm:t>
        <a:bodyPr/>
        <a:lstStyle/>
        <a:p>
          <a:pPr algn="ctr"/>
          <a:r>
            <a:rPr lang="en-US" dirty="0"/>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dgm:t>
        <a:bodyPr/>
        <a:lstStyle/>
        <a:p>
          <a:r>
            <a:rPr lang="en-US" dirty="0"/>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dgm:t>
        <a:bodyPr/>
        <a:lstStyle/>
        <a:p>
          <a:r>
            <a:rPr lang="en-US" dirty="0"/>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dgm:t>
        <a:bodyPr/>
        <a:lstStyle/>
        <a:p>
          <a:r>
            <a:rPr lang="en-US" dirty="0"/>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50E2E8-A9AC-40BC-B54E-41CD0F86620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4A8724F-EDA7-4472-ABFA-7F647F0769AE}">
      <dgm:prSet phldrT="[Text]"/>
      <dgm:spPr/>
      <dgm:t>
        <a:bodyPr/>
        <a:lstStyle/>
        <a:p>
          <a:r>
            <a:rPr lang="en-US" dirty="0"/>
            <a:t>Online index create and rebuild</a:t>
          </a:r>
        </a:p>
      </dgm:t>
    </dgm:pt>
    <dgm:pt modelId="{118D7270-4086-44D9-AFAE-A8D05D899EEF}" type="parTrans" cxnId="{079E1DCB-6A93-40FC-9F47-456E765D704C}">
      <dgm:prSet/>
      <dgm:spPr/>
      <dgm:t>
        <a:bodyPr/>
        <a:lstStyle/>
        <a:p>
          <a:endParaRPr lang="en-US"/>
        </a:p>
      </dgm:t>
    </dgm:pt>
    <dgm:pt modelId="{1E143D44-74A9-42AA-BAC8-540F8EAB9948}" type="sibTrans" cxnId="{079E1DCB-6A93-40FC-9F47-456E765D704C}">
      <dgm:prSet/>
      <dgm:spPr/>
      <dgm:t>
        <a:bodyPr/>
        <a:lstStyle/>
        <a:p>
          <a:endParaRPr lang="en-US"/>
        </a:p>
      </dgm:t>
    </dgm:pt>
    <dgm:pt modelId="{D9459782-5A29-4197-A8CC-0FC9F5A0DB35}">
      <dgm:prSet phldrT="[Text]"/>
      <dgm:spPr/>
      <dgm:t>
        <a:bodyPr/>
        <a:lstStyle/>
        <a:p>
          <a:r>
            <a:rPr lang="en-US" dirty="0"/>
            <a:t>Resumable online rebuild</a:t>
          </a:r>
        </a:p>
      </dgm:t>
    </dgm:pt>
    <dgm:pt modelId="{57D0329F-BE61-4A94-A302-A849BEECD1F7}" type="parTrans" cxnId="{C4E70246-A6E6-4830-9ABD-2464DE5D3CCF}">
      <dgm:prSet/>
      <dgm:spPr/>
      <dgm:t>
        <a:bodyPr/>
        <a:lstStyle/>
        <a:p>
          <a:endParaRPr lang="en-US"/>
        </a:p>
      </dgm:t>
    </dgm:pt>
    <dgm:pt modelId="{BE5C154A-4E94-4366-9C5D-0B745F581958}" type="sibTrans" cxnId="{C4E70246-A6E6-4830-9ABD-2464DE5D3CCF}">
      <dgm:prSet/>
      <dgm:spPr/>
      <dgm:t>
        <a:bodyPr/>
        <a:lstStyle/>
        <a:p>
          <a:endParaRPr lang="en-US"/>
        </a:p>
      </dgm:t>
    </dgm:pt>
    <dgm:pt modelId="{D7B996E7-4AE9-4D68-A2C9-73F6FEF9F749}">
      <dgm:prSet phldrT="[Text]"/>
      <dgm:spPr/>
      <dgm:t>
        <a:bodyPr/>
        <a:lstStyle/>
        <a:p>
          <a:r>
            <a:rPr lang="en-US" dirty="0"/>
            <a:t>Resumable online index create</a:t>
          </a:r>
        </a:p>
      </dgm:t>
    </dgm:pt>
    <dgm:pt modelId="{0F58C572-EDEC-4727-A241-C381014DBBA5}" type="parTrans" cxnId="{A0D0D870-3DB0-4901-A301-87A512E94ADF}">
      <dgm:prSet/>
      <dgm:spPr/>
      <dgm:t>
        <a:bodyPr/>
        <a:lstStyle/>
        <a:p>
          <a:endParaRPr lang="en-US"/>
        </a:p>
      </dgm:t>
    </dgm:pt>
    <dgm:pt modelId="{BD77FFFD-A1A7-47BB-8118-A1FECF1EE016}" type="sibTrans" cxnId="{A0D0D870-3DB0-4901-A301-87A512E94ADF}">
      <dgm:prSet/>
      <dgm:spPr/>
      <dgm:t>
        <a:bodyPr/>
        <a:lstStyle/>
        <a:p>
          <a:endParaRPr lang="en-US"/>
        </a:p>
      </dgm:t>
    </dgm:pt>
    <dgm:pt modelId="{D8281198-08C8-4025-9281-001E7AE513A0}">
      <dgm:prSet phldrT="[Text]"/>
      <dgm:spPr/>
      <dgm:t>
        <a:bodyPr/>
        <a:lstStyle/>
        <a:p>
          <a:r>
            <a:rPr lang="en-US" dirty="0"/>
            <a:t>Online Clustered Columnstore create and rebuild</a:t>
          </a:r>
        </a:p>
      </dgm:t>
    </dgm:pt>
    <dgm:pt modelId="{28CFA9AF-3479-4B2C-AE8F-689174F54AEA}" type="parTrans" cxnId="{A3BA6EE5-7533-4F2B-BB7B-88475BC9787A}">
      <dgm:prSet/>
      <dgm:spPr/>
      <dgm:t>
        <a:bodyPr/>
        <a:lstStyle/>
        <a:p>
          <a:endParaRPr lang="en-US"/>
        </a:p>
      </dgm:t>
    </dgm:pt>
    <dgm:pt modelId="{06E709F1-B714-4C01-A8C2-C779B7184C3E}" type="sibTrans" cxnId="{A3BA6EE5-7533-4F2B-BB7B-88475BC9787A}">
      <dgm:prSet/>
      <dgm:spPr/>
      <dgm:t>
        <a:bodyPr/>
        <a:lstStyle/>
        <a:p>
          <a:endParaRPr lang="en-US"/>
        </a:p>
      </dgm:t>
    </dgm:pt>
    <dgm:pt modelId="{A80A0AA8-BBBF-462D-9913-FF1791D3D92D}">
      <dgm:prSet phldrT="[Text]"/>
      <dgm:spPr/>
      <dgm:t>
        <a:bodyPr/>
        <a:lstStyle/>
        <a:p>
          <a:r>
            <a:rPr lang="en-US" dirty="0"/>
            <a:t>SQL Server 2019</a:t>
          </a:r>
        </a:p>
      </dgm:t>
    </dgm:pt>
    <dgm:pt modelId="{D5ABDD6A-5E3C-4806-8AE7-77B994BB03F2}" type="parTrans" cxnId="{653181FB-07DC-4220-A31D-4F1C346ACB83}">
      <dgm:prSet/>
      <dgm:spPr/>
      <dgm:t>
        <a:bodyPr/>
        <a:lstStyle/>
        <a:p>
          <a:endParaRPr lang="en-US"/>
        </a:p>
      </dgm:t>
    </dgm:pt>
    <dgm:pt modelId="{55A66AF1-25B6-4BC2-8DBF-9E5D92AAEFBD}" type="sibTrans" cxnId="{653181FB-07DC-4220-A31D-4F1C346ACB83}">
      <dgm:prSet/>
      <dgm:spPr/>
      <dgm:t>
        <a:bodyPr/>
        <a:lstStyle/>
        <a:p>
          <a:endParaRPr lang="en-US"/>
        </a:p>
      </dgm:t>
    </dgm:pt>
    <dgm:pt modelId="{5DDE5ACE-E048-429A-8362-58C3512974CB}">
      <dgm:prSet phldrT="[Text]"/>
      <dgm:spPr/>
      <dgm:t>
        <a:bodyPr/>
        <a:lstStyle/>
        <a:p>
          <a:r>
            <a:rPr lang="en-US" dirty="0"/>
            <a:t>SQL Server 2017</a:t>
          </a:r>
        </a:p>
      </dgm:t>
    </dgm:pt>
    <dgm:pt modelId="{C1997BEC-0DE4-4816-AEB1-DC6118F219F0}" type="parTrans" cxnId="{8508C2D5-A81B-4D29-B42F-743C35D2F3AD}">
      <dgm:prSet/>
      <dgm:spPr/>
      <dgm:t>
        <a:bodyPr/>
        <a:lstStyle/>
        <a:p>
          <a:endParaRPr lang="en-US"/>
        </a:p>
      </dgm:t>
    </dgm:pt>
    <dgm:pt modelId="{FCFF5471-D734-46EA-A1CA-CB8297BF49F7}" type="sibTrans" cxnId="{8508C2D5-A81B-4D29-B42F-743C35D2F3AD}">
      <dgm:prSet/>
      <dgm:spPr/>
      <dgm:t>
        <a:bodyPr/>
        <a:lstStyle/>
        <a:p>
          <a:endParaRPr lang="en-US"/>
        </a:p>
      </dgm:t>
    </dgm:pt>
    <dgm:pt modelId="{A34E3D43-F5E4-47F5-92AB-9BF875C4595B}">
      <dgm:prSet phldrT="[Text]"/>
      <dgm:spPr/>
      <dgm:t>
        <a:bodyPr/>
        <a:lstStyle/>
        <a:p>
          <a:r>
            <a:rPr lang="en-US" dirty="0"/>
            <a:t>Pause and Resume</a:t>
          </a:r>
        </a:p>
      </dgm:t>
    </dgm:pt>
    <dgm:pt modelId="{E5C13B37-4227-4A48-B5C2-90BF802AB422}" type="parTrans" cxnId="{FDC38D7A-596E-415D-88DD-E3AFBC13D3C7}">
      <dgm:prSet/>
      <dgm:spPr/>
      <dgm:t>
        <a:bodyPr/>
        <a:lstStyle/>
        <a:p>
          <a:endParaRPr lang="en-US"/>
        </a:p>
      </dgm:t>
    </dgm:pt>
    <dgm:pt modelId="{4C1D070A-EAAE-4A27-9911-CB183E5E2182}" type="sibTrans" cxnId="{FDC38D7A-596E-415D-88DD-E3AFBC13D3C7}">
      <dgm:prSet/>
      <dgm:spPr/>
      <dgm:t>
        <a:bodyPr/>
        <a:lstStyle/>
        <a:p>
          <a:endParaRPr lang="en-US"/>
        </a:p>
      </dgm:t>
    </dgm:pt>
    <dgm:pt modelId="{D248DB17-C146-49BE-9257-6BCE15F8DB31}">
      <dgm:prSet phldrT="[Text]"/>
      <dgm:spPr/>
      <dgm:t>
        <a:bodyPr/>
        <a:lstStyle/>
        <a:p>
          <a:r>
            <a:rPr lang="en-US" dirty="0"/>
            <a:t>Incremental rebuild</a:t>
          </a:r>
        </a:p>
      </dgm:t>
    </dgm:pt>
    <dgm:pt modelId="{389F8B87-5A59-4BB4-A35A-D7D3E3DD5133}" type="parTrans" cxnId="{F81E4343-FD90-47D6-82FC-29D83698F550}">
      <dgm:prSet/>
      <dgm:spPr/>
      <dgm:t>
        <a:bodyPr/>
        <a:lstStyle/>
        <a:p>
          <a:endParaRPr lang="en-US"/>
        </a:p>
      </dgm:t>
    </dgm:pt>
    <dgm:pt modelId="{0E339D50-912F-42A8-BC68-A28AE146498A}" type="sibTrans" cxnId="{F81E4343-FD90-47D6-82FC-29D83698F550}">
      <dgm:prSet/>
      <dgm:spPr/>
      <dgm:t>
        <a:bodyPr/>
        <a:lstStyle/>
        <a:p>
          <a:endParaRPr lang="en-US"/>
        </a:p>
      </dgm:t>
    </dgm:pt>
    <dgm:pt modelId="{F9056107-5FA3-4BC3-96AF-80BB7791645B}">
      <dgm:prSet phldrT="[Text]"/>
      <dgm:spPr/>
      <dgm:t>
        <a:bodyPr/>
        <a:lstStyle/>
        <a:p>
          <a:r>
            <a:rPr lang="en-US" dirty="0"/>
            <a:t>This has been around for a while</a:t>
          </a:r>
        </a:p>
      </dgm:t>
    </dgm:pt>
    <dgm:pt modelId="{74E60D96-5DC3-4321-8A46-CA0D67C3EDB1}" type="parTrans" cxnId="{7A1C7DDA-2B09-46A7-8A53-99CA1D98D4FA}">
      <dgm:prSet/>
      <dgm:spPr/>
      <dgm:t>
        <a:bodyPr/>
        <a:lstStyle/>
        <a:p>
          <a:endParaRPr lang="en-US"/>
        </a:p>
      </dgm:t>
    </dgm:pt>
    <dgm:pt modelId="{5C66B34B-FD98-4645-B6E4-7B5AC5797CFF}" type="sibTrans" cxnId="{7A1C7DDA-2B09-46A7-8A53-99CA1D98D4FA}">
      <dgm:prSet/>
      <dgm:spPr/>
      <dgm:t>
        <a:bodyPr/>
        <a:lstStyle/>
        <a:p>
          <a:endParaRPr lang="en-US"/>
        </a:p>
      </dgm:t>
    </dgm:pt>
    <dgm:pt modelId="{5068A018-7EF2-4B82-9BE8-3FC339959544}">
      <dgm:prSet phldrT="[Text]"/>
      <dgm:spPr/>
      <dgm:t>
        <a:bodyPr/>
        <a:lstStyle/>
        <a:p>
          <a:r>
            <a:rPr lang="en-US" dirty="0"/>
            <a:t>SQL Server 2019</a:t>
          </a:r>
        </a:p>
      </dgm:t>
    </dgm:pt>
    <dgm:pt modelId="{8FC980E5-B7EA-4FCC-B8AB-718292196AAD}" type="parTrans" cxnId="{9B50E89D-33FE-4624-ABFC-5C5124B0BC9A}">
      <dgm:prSet/>
      <dgm:spPr/>
      <dgm:t>
        <a:bodyPr/>
        <a:lstStyle/>
        <a:p>
          <a:endParaRPr lang="en-US"/>
        </a:p>
      </dgm:t>
    </dgm:pt>
    <dgm:pt modelId="{7D72AC83-04F3-4172-BB5B-E029D9C95AFE}" type="sibTrans" cxnId="{9B50E89D-33FE-4624-ABFC-5C5124B0BC9A}">
      <dgm:prSet/>
      <dgm:spPr/>
      <dgm:t>
        <a:bodyPr/>
        <a:lstStyle/>
        <a:p>
          <a:endParaRPr lang="en-US"/>
        </a:p>
      </dgm:t>
    </dgm:pt>
    <dgm:pt modelId="{D384E879-6D24-43E8-B0EE-C38F3A0AB2DB}">
      <dgm:prSet phldrT="[Text]"/>
      <dgm:spPr/>
      <dgm:t>
        <a:bodyPr/>
        <a:lstStyle/>
        <a:p>
          <a:r>
            <a:rPr lang="en-US" dirty="0"/>
            <a:t>Online Non-clustered Columnstore create and rebuild</a:t>
          </a:r>
        </a:p>
      </dgm:t>
    </dgm:pt>
    <dgm:pt modelId="{A5B536F2-D32B-463C-B157-AF125E941ED3}" type="parTrans" cxnId="{A127170F-FEA3-4423-820C-F8A7A4DB8125}">
      <dgm:prSet/>
      <dgm:spPr/>
      <dgm:t>
        <a:bodyPr/>
        <a:lstStyle/>
        <a:p>
          <a:endParaRPr lang="en-US"/>
        </a:p>
      </dgm:t>
    </dgm:pt>
    <dgm:pt modelId="{9286D314-CBBD-41B2-807B-47B84762D6DA}" type="sibTrans" cxnId="{A127170F-FEA3-4423-820C-F8A7A4DB8125}">
      <dgm:prSet/>
      <dgm:spPr/>
      <dgm:t>
        <a:bodyPr/>
        <a:lstStyle/>
        <a:p>
          <a:endParaRPr lang="en-US"/>
        </a:p>
      </dgm:t>
    </dgm:pt>
    <dgm:pt modelId="{58937628-C350-4BDA-B24A-729ED0626FE4}">
      <dgm:prSet phldrT="[Text]"/>
      <dgm:spPr/>
      <dgm:t>
        <a:bodyPr/>
        <a:lstStyle/>
        <a:p>
          <a:r>
            <a:rPr lang="en-US" dirty="0"/>
            <a:t>SQL Server 2017</a:t>
          </a:r>
        </a:p>
      </dgm:t>
    </dgm:pt>
    <dgm:pt modelId="{77B80EA5-0395-4E66-91BE-1B078749629B}" type="parTrans" cxnId="{F9D002B2-FF5C-4305-B048-0D3A476E7D8E}">
      <dgm:prSet/>
      <dgm:spPr/>
      <dgm:t>
        <a:bodyPr/>
        <a:lstStyle/>
        <a:p>
          <a:endParaRPr lang="en-US"/>
        </a:p>
      </dgm:t>
    </dgm:pt>
    <dgm:pt modelId="{0AFE73F8-8FB8-4658-9063-90BFC3899BE6}" type="sibTrans" cxnId="{F9D002B2-FF5C-4305-B048-0D3A476E7D8E}">
      <dgm:prSet/>
      <dgm:spPr/>
      <dgm:t>
        <a:bodyPr/>
        <a:lstStyle/>
        <a:p>
          <a:endParaRPr lang="en-US"/>
        </a:p>
      </dgm:t>
    </dgm:pt>
    <dgm:pt modelId="{53ABD22A-8AB2-4EA0-AA13-B6AE8D1D0D95}" type="pres">
      <dgm:prSet presAssocID="{B250E2E8-A9AC-40BC-B54E-41CD0F866201}" presName="theList" presStyleCnt="0">
        <dgm:presLayoutVars>
          <dgm:dir/>
          <dgm:animLvl val="lvl"/>
          <dgm:resizeHandles val="exact"/>
        </dgm:presLayoutVars>
      </dgm:prSet>
      <dgm:spPr/>
    </dgm:pt>
    <dgm:pt modelId="{790B8A9D-9BD0-44A3-AE20-430630502152}" type="pres">
      <dgm:prSet presAssocID="{F4A8724F-EDA7-4472-ABFA-7F647F0769AE}" presName="compNode" presStyleCnt="0"/>
      <dgm:spPr/>
    </dgm:pt>
    <dgm:pt modelId="{F30F9D58-9067-4581-B8C9-C587C3B9FE1F}" type="pres">
      <dgm:prSet presAssocID="{F4A8724F-EDA7-4472-ABFA-7F647F0769AE}" presName="aNode" presStyleLbl="bgShp" presStyleIdx="0" presStyleCnt="5"/>
      <dgm:spPr/>
    </dgm:pt>
    <dgm:pt modelId="{9C3B7929-8C13-48D3-BA5A-24E7B06F6167}" type="pres">
      <dgm:prSet presAssocID="{F4A8724F-EDA7-4472-ABFA-7F647F0769AE}" presName="textNode" presStyleLbl="bgShp" presStyleIdx="0" presStyleCnt="5"/>
      <dgm:spPr/>
    </dgm:pt>
    <dgm:pt modelId="{E68A6D00-94BA-4BE7-8CAA-3E5AE20FDDBB}" type="pres">
      <dgm:prSet presAssocID="{F4A8724F-EDA7-4472-ABFA-7F647F0769AE}" presName="compChildNode" presStyleCnt="0"/>
      <dgm:spPr/>
    </dgm:pt>
    <dgm:pt modelId="{7ECB9F98-68D6-4F81-B68C-D4C5A6B9EBBD}" type="pres">
      <dgm:prSet presAssocID="{F4A8724F-EDA7-4472-ABFA-7F647F0769AE}" presName="theInnerList" presStyleCnt="0"/>
      <dgm:spPr/>
    </dgm:pt>
    <dgm:pt modelId="{573518BA-E4CB-4E5B-BB19-4A2E74BAA0FB}" type="pres">
      <dgm:prSet presAssocID="{F9056107-5FA3-4BC3-96AF-80BB7791645B}" presName="childNode" presStyleLbl="node1" presStyleIdx="0" presStyleCnt="7">
        <dgm:presLayoutVars>
          <dgm:bulletEnabled val="1"/>
        </dgm:presLayoutVars>
      </dgm:prSet>
      <dgm:spPr/>
    </dgm:pt>
    <dgm:pt modelId="{29905C7F-790B-41DA-9B57-CE0B601B2C21}" type="pres">
      <dgm:prSet presAssocID="{F4A8724F-EDA7-4472-ABFA-7F647F0769AE}" presName="aSpace" presStyleCnt="0"/>
      <dgm:spPr/>
    </dgm:pt>
    <dgm:pt modelId="{4181701F-DD73-4CD7-B33D-C990A21A7F3E}" type="pres">
      <dgm:prSet presAssocID="{D9459782-5A29-4197-A8CC-0FC9F5A0DB35}" presName="compNode" presStyleCnt="0"/>
      <dgm:spPr/>
    </dgm:pt>
    <dgm:pt modelId="{1E38B38C-7757-4AFC-A4A5-B7AD295E65B6}" type="pres">
      <dgm:prSet presAssocID="{D9459782-5A29-4197-A8CC-0FC9F5A0DB35}" presName="aNode" presStyleLbl="bgShp" presStyleIdx="1" presStyleCnt="5"/>
      <dgm:spPr/>
    </dgm:pt>
    <dgm:pt modelId="{22D59A5A-A3B0-4E13-BA8A-E0CA87761986}" type="pres">
      <dgm:prSet presAssocID="{D9459782-5A29-4197-A8CC-0FC9F5A0DB35}" presName="textNode" presStyleLbl="bgShp" presStyleIdx="1" presStyleCnt="5"/>
      <dgm:spPr/>
    </dgm:pt>
    <dgm:pt modelId="{08FB25CB-ED29-4557-8147-FDE85B90D32D}" type="pres">
      <dgm:prSet presAssocID="{D9459782-5A29-4197-A8CC-0FC9F5A0DB35}" presName="compChildNode" presStyleCnt="0"/>
      <dgm:spPr/>
    </dgm:pt>
    <dgm:pt modelId="{5919383B-3DF0-4CAB-8AEF-358DC99BEBA2}" type="pres">
      <dgm:prSet presAssocID="{D9459782-5A29-4197-A8CC-0FC9F5A0DB35}" presName="theInnerList" presStyleCnt="0"/>
      <dgm:spPr/>
    </dgm:pt>
    <dgm:pt modelId="{0B1EB628-A91F-4A03-B0BB-BDAFAC944E32}" type="pres">
      <dgm:prSet presAssocID="{5DDE5ACE-E048-429A-8362-58C3512974CB}" presName="childNode" presStyleLbl="node1" presStyleIdx="1" presStyleCnt="7">
        <dgm:presLayoutVars>
          <dgm:bulletEnabled val="1"/>
        </dgm:presLayoutVars>
      </dgm:prSet>
      <dgm:spPr/>
    </dgm:pt>
    <dgm:pt modelId="{22D324A2-907F-474B-8925-BC63DF620263}" type="pres">
      <dgm:prSet presAssocID="{5DDE5ACE-E048-429A-8362-58C3512974CB}" presName="aSpace2" presStyleCnt="0"/>
      <dgm:spPr/>
    </dgm:pt>
    <dgm:pt modelId="{B0E7295E-6666-4ACB-80EA-DE855883143F}" type="pres">
      <dgm:prSet presAssocID="{A34E3D43-F5E4-47F5-92AB-9BF875C4595B}" presName="childNode" presStyleLbl="node1" presStyleIdx="2" presStyleCnt="7">
        <dgm:presLayoutVars>
          <dgm:bulletEnabled val="1"/>
        </dgm:presLayoutVars>
      </dgm:prSet>
      <dgm:spPr/>
    </dgm:pt>
    <dgm:pt modelId="{EE0DBFC5-B3A9-46AB-8B97-37671AF296E5}" type="pres">
      <dgm:prSet presAssocID="{A34E3D43-F5E4-47F5-92AB-9BF875C4595B}" presName="aSpace2" presStyleCnt="0"/>
      <dgm:spPr/>
    </dgm:pt>
    <dgm:pt modelId="{064E88C3-E887-4D2A-A7D8-DD9B3800DE62}" type="pres">
      <dgm:prSet presAssocID="{D248DB17-C146-49BE-9257-6BCE15F8DB31}" presName="childNode" presStyleLbl="node1" presStyleIdx="3" presStyleCnt="7">
        <dgm:presLayoutVars>
          <dgm:bulletEnabled val="1"/>
        </dgm:presLayoutVars>
      </dgm:prSet>
      <dgm:spPr/>
    </dgm:pt>
    <dgm:pt modelId="{94A8A13A-0AEC-4788-809A-A7FF2890E2E1}" type="pres">
      <dgm:prSet presAssocID="{D9459782-5A29-4197-A8CC-0FC9F5A0DB35}" presName="aSpace" presStyleCnt="0"/>
      <dgm:spPr/>
    </dgm:pt>
    <dgm:pt modelId="{88CFFD24-2A1F-4D8B-BA8F-E1D32DDA6D18}" type="pres">
      <dgm:prSet presAssocID="{D7B996E7-4AE9-4D68-A2C9-73F6FEF9F749}" presName="compNode" presStyleCnt="0"/>
      <dgm:spPr/>
    </dgm:pt>
    <dgm:pt modelId="{D174599E-222E-457A-BFD6-2620322894C0}" type="pres">
      <dgm:prSet presAssocID="{D7B996E7-4AE9-4D68-A2C9-73F6FEF9F749}" presName="aNode" presStyleLbl="bgShp" presStyleIdx="2" presStyleCnt="5"/>
      <dgm:spPr/>
    </dgm:pt>
    <dgm:pt modelId="{2AF97D24-4962-40DC-B3F8-227063657348}" type="pres">
      <dgm:prSet presAssocID="{D7B996E7-4AE9-4D68-A2C9-73F6FEF9F749}" presName="textNode" presStyleLbl="bgShp" presStyleIdx="2" presStyleCnt="5"/>
      <dgm:spPr/>
    </dgm:pt>
    <dgm:pt modelId="{BB3F12E5-9ED4-46B9-BE83-7833756D4794}" type="pres">
      <dgm:prSet presAssocID="{D7B996E7-4AE9-4D68-A2C9-73F6FEF9F749}" presName="compChildNode" presStyleCnt="0"/>
      <dgm:spPr/>
    </dgm:pt>
    <dgm:pt modelId="{1DAC08EC-BDA1-47BE-9456-1EE3595CFE53}" type="pres">
      <dgm:prSet presAssocID="{D7B996E7-4AE9-4D68-A2C9-73F6FEF9F749}" presName="theInnerList" presStyleCnt="0"/>
      <dgm:spPr/>
    </dgm:pt>
    <dgm:pt modelId="{40F3804C-1CF2-4856-8949-48F6627C44B5}" type="pres">
      <dgm:prSet presAssocID="{A80A0AA8-BBBF-462D-9913-FF1791D3D92D}" presName="childNode" presStyleLbl="node1" presStyleIdx="4" presStyleCnt="7">
        <dgm:presLayoutVars>
          <dgm:bulletEnabled val="1"/>
        </dgm:presLayoutVars>
      </dgm:prSet>
      <dgm:spPr/>
    </dgm:pt>
    <dgm:pt modelId="{B6C785C4-C6D4-413A-9ABA-3543FFB8D3BC}" type="pres">
      <dgm:prSet presAssocID="{D7B996E7-4AE9-4D68-A2C9-73F6FEF9F749}" presName="aSpace" presStyleCnt="0"/>
      <dgm:spPr/>
    </dgm:pt>
    <dgm:pt modelId="{BB02F8D8-5E88-456B-9032-F13312EF9A38}" type="pres">
      <dgm:prSet presAssocID="{D384E879-6D24-43E8-B0EE-C38F3A0AB2DB}" presName="compNode" presStyleCnt="0"/>
      <dgm:spPr/>
    </dgm:pt>
    <dgm:pt modelId="{7D45AECE-F8B5-4053-86DF-5E204DA1AABA}" type="pres">
      <dgm:prSet presAssocID="{D384E879-6D24-43E8-B0EE-C38F3A0AB2DB}" presName="aNode" presStyleLbl="bgShp" presStyleIdx="3" presStyleCnt="5"/>
      <dgm:spPr/>
    </dgm:pt>
    <dgm:pt modelId="{005F1AE2-4C6A-4939-8ADE-E128F7EF5B51}" type="pres">
      <dgm:prSet presAssocID="{D384E879-6D24-43E8-B0EE-C38F3A0AB2DB}" presName="textNode" presStyleLbl="bgShp" presStyleIdx="3" presStyleCnt="5"/>
      <dgm:spPr/>
    </dgm:pt>
    <dgm:pt modelId="{77A51793-56B4-4FCC-9DD5-6E97A99D9A45}" type="pres">
      <dgm:prSet presAssocID="{D384E879-6D24-43E8-B0EE-C38F3A0AB2DB}" presName="compChildNode" presStyleCnt="0"/>
      <dgm:spPr/>
    </dgm:pt>
    <dgm:pt modelId="{E28261DB-F241-4B92-AB7F-2F8D7370FDB0}" type="pres">
      <dgm:prSet presAssocID="{D384E879-6D24-43E8-B0EE-C38F3A0AB2DB}" presName="theInnerList" presStyleCnt="0"/>
      <dgm:spPr/>
    </dgm:pt>
    <dgm:pt modelId="{11E2E5ED-2C16-425D-9DAF-1F80DFBA6D7C}" type="pres">
      <dgm:prSet presAssocID="{58937628-C350-4BDA-B24A-729ED0626FE4}" presName="childNode" presStyleLbl="node1" presStyleIdx="5" presStyleCnt="7">
        <dgm:presLayoutVars>
          <dgm:bulletEnabled val="1"/>
        </dgm:presLayoutVars>
      </dgm:prSet>
      <dgm:spPr/>
    </dgm:pt>
    <dgm:pt modelId="{DB0F2F08-7FE7-4EB5-8479-87F343EB3640}" type="pres">
      <dgm:prSet presAssocID="{D384E879-6D24-43E8-B0EE-C38F3A0AB2DB}" presName="aSpace" presStyleCnt="0"/>
      <dgm:spPr/>
    </dgm:pt>
    <dgm:pt modelId="{C7771065-4068-46B9-88FD-461C5360ABF1}" type="pres">
      <dgm:prSet presAssocID="{D8281198-08C8-4025-9281-001E7AE513A0}" presName="compNode" presStyleCnt="0"/>
      <dgm:spPr/>
    </dgm:pt>
    <dgm:pt modelId="{12CE0E28-AFA6-4EC6-9E45-E0FE3F2BE3AE}" type="pres">
      <dgm:prSet presAssocID="{D8281198-08C8-4025-9281-001E7AE513A0}" presName="aNode" presStyleLbl="bgShp" presStyleIdx="4" presStyleCnt="5"/>
      <dgm:spPr/>
    </dgm:pt>
    <dgm:pt modelId="{7BDA2030-7165-44B4-9A3E-3240290D6205}" type="pres">
      <dgm:prSet presAssocID="{D8281198-08C8-4025-9281-001E7AE513A0}" presName="textNode" presStyleLbl="bgShp" presStyleIdx="4" presStyleCnt="5"/>
      <dgm:spPr/>
    </dgm:pt>
    <dgm:pt modelId="{7B74CA4A-687B-4ADC-AC39-C0C2E5CF75A7}" type="pres">
      <dgm:prSet presAssocID="{D8281198-08C8-4025-9281-001E7AE513A0}" presName="compChildNode" presStyleCnt="0"/>
      <dgm:spPr/>
    </dgm:pt>
    <dgm:pt modelId="{4FFFB7C9-C0AD-497F-9898-E85D38F50335}" type="pres">
      <dgm:prSet presAssocID="{D8281198-08C8-4025-9281-001E7AE513A0}" presName="theInnerList" presStyleCnt="0"/>
      <dgm:spPr/>
    </dgm:pt>
    <dgm:pt modelId="{2B4E2960-875A-4C12-9498-2D9822073D9F}" type="pres">
      <dgm:prSet presAssocID="{5068A018-7EF2-4B82-9BE8-3FC339959544}" presName="childNode" presStyleLbl="node1" presStyleIdx="6" presStyleCnt="7">
        <dgm:presLayoutVars>
          <dgm:bulletEnabled val="1"/>
        </dgm:presLayoutVars>
      </dgm:prSet>
      <dgm:spPr/>
    </dgm:pt>
  </dgm:ptLst>
  <dgm:cxnLst>
    <dgm:cxn modelId="{A127170F-FEA3-4423-820C-F8A7A4DB8125}" srcId="{B250E2E8-A9AC-40BC-B54E-41CD0F866201}" destId="{D384E879-6D24-43E8-B0EE-C38F3A0AB2DB}" srcOrd="3" destOrd="0" parTransId="{A5B536F2-D32B-463C-B157-AF125E941ED3}" sibTransId="{9286D314-CBBD-41B2-807B-47B84762D6DA}"/>
    <dgm:cxn modelId="{B91E0015-A3DD-40E5-88A2-EE5546339F6D}" type="presOf" srcId="{A80A0AA8-BBBF-462D-9913-FF1791D3D92D}" destId="{40F3804C-1CF2-4856-8949-48F6627C44B5}" srcOrd="0" destOrd="0" presId="urn:microsoft.com/office/officeart/2005/8/layout/lProcess2"/>
    <dgm:cxn modelId="{43BA4D1B-BE69-475A-96A6-B8706611456F}" type="presOf" srcId="{D8281198-08C8-4025-9281-001E7AE513A0}" destId="{7BDA2030-7165-44B4-9A3E-3240290D6205}" srcOrd="1" destOrd="0" presId="urn:microsoft.com/office/officeart/2005/8/layout/lProcess2"/>
    <dgm:cxn modelId="{03C58024-94CE-4D53-8FDE-21CB08D4575E}" type="presOf" srcId="{5068A018-7EF2-4B82-9BE8-3FC339959544}" destId="{2B4E2960-875A-4C12-9498-2D9822073D9F}" srcOrd="0" destOrd="0" presId="urn:microsoft.com/office/officeart/2005/8/layout/lProcess2"/>
    <dgm:cxn modelId="{0C9E6C5D-C629-4B78-B253-385A028FBE70}" type="presOf" srcId="{D384E879-6D24-43E8-B0EE-C38F3A0AB2DB}" destId="{7D45AECE-F8B5-4053-86DF-5E204DA1AABA}" srcOrd="0" destOrd="0" presId="urn:microsoft.com/office/officeart/2005/8/layout/lProcess2"/>
    <dgm:cxn modelId="{046C485E-74B4-4574-A97A-361E0A3A2C22}" type="presOf" srcId="{D9459782-5A29-4197-A8CC-0FC9F5A0DB35}" destId="{1E38B38C-7757-4AFC-A4A5-B7AD295E65B6}" srcOrd="0" destOrd="0" presId="urn:microsoft.com/office/officeart/2005/8/layout/lProcess2"/>
    <dgm:cxn modelId="{F81E4343-FD90-47D6-82FC-29D83698F550}" srcId="{D9459782-5A29-4197-A8CC-0FC9F5A0DB35}" destId="{D248DB17-C146-49BE-9257-6BCE15F8DB31}" srcOrd="2" destOrd="0" parTransId="{389F8B87-5A59-4BB4-A35A-D7D3E3DD5133}" sibTransId="{0E339D50-912F-42A8-BC68-A28AE146498A}"/>
    <dgm:cxn modelId="{CB201364-D16F-4CC8-8658-8BB68AF8C579}" type="presOf" srcId="{F4A8724F-EDA7-4472-ABFA-7F647F0769AE}" destId="{9C3B7929-8C13-48D3-BA5A-24E7B06F6167}" srcOrd="1" destOrd="0" presId="urn:microsoft.com/office/officeart/2005/8/layout/lProcess2"/>
    <dgm:cxn modelId="{14A07E44-D01C-4347-8C94-9C4B45557B0D}" type="presOf" srcId="{5DDE5ACE-E048-429A-8362-58C3512974CB}" destId="{0B1EB628-A91F-4A03-B0BB-BDAFAC944E32}" srcOrd="0" destOrd="0" presId="urn:microsoft.com/office/officeart/2005/8/layout/lProcess2"/>
    <dgm:cxn modelId="{0791DC65-56FA-4D79-AA73-46F522741C4E}" type="presOf" srcId="{D7B996E7-4AE9-4D68-A2C9-73F6FEF9F749}" destId="{2AF97D24-4962-40DC-B3F8-227063657348}" srcOrd="1" destOrd="0" presId="urn:microsoft.com/office/officeart/2005/8/layout/lProcess2"/>
    <dgm:cxn modelId="{C4E70246-A6E6-4830-9ABD-2464DE5D3CCF}" srcId="{B250E2E8-A9AC-40BC-B54E-41CD0F866201}" destId="{D9459782-5A29-4197-A8CC-0FC9F5A0DB35}" srcOrd="1" destOrd="0" parTransId="{57D0329F-BE61-4A94-A302-A849BEECD1F7}" sibTransId="{BE5C154A-4E94-4366-9C5D-0B745F581958}"/>
    <dgm:cxn modelId="{3048A76A-AB3B-4E42-B793-94325AA3DD41}" type="presOf" srcId="{D8281198-08C8-4025-9281-001E7AE513A0}" destId="{12CE0E28-AFA6-4EC6-9E45-E0FE3F2BE3AE}" srcOrd="0" destOrd="0" presId="urn:microsoft.com/office/officeart/2005/8/layout/lProcess2"/>
    <dgm:cxn modelId="{885BEC6E-EE88-4BCD-9588-62F7D26B36DA}" type="presOf" srcId="{D9459782-5A29-4197-A8CC-0FC9F5A0DB35}" destId="{22D59A5A-A3B0-4E13-BA8A-E0CA87761986}" srcOrd="1" destOrd="0" presId="urn:microsoft.com/office/officeart/2005/8/layout/lProcess2"/>
    <dgm:cxn modelId="{A0D0D870-3DB0-4901-A301-87A512E94ADF}" srcId="{B250E2E8-A9AC-40BC-B54E-41CD0F866201}" destId="{D7B996E7-4AE9-4D68-A2C9-73F6FEF9F749}" srcOrd="2" destOrd="0" parTransId="{0F58C572-EDEC-4727-A241-C381014DBBA5}" sibTransId="{BD77FFFD-A1A7-47BB-8118-A1FECF1EE016}"/>
    <dgm:cxn modelId="{FDC38D7A-596E-415D-88DD-E3AFBC13D3C7}" srcId="{D9459782-5A29-4197-A8CC-0FC9F5A0DB35}" destId="{A34E3D43-F5E4-47F5-92AB-9BF875C4595B}" srcOrd="1" destOrd="0" parTransId="{E5C13B37-4227-4A48-B5C2-90BF802AB422}" sibTransId="{4C1D070A-EAAE-4A27-9911-CB183E5E2182}"/>
    <dgm:cxn modelId="{0C332283-CA97-4405-8768-0E8BB68FC97D}" type="presOf" srcId="{D384E879-6D24-43E8-B0EE-C38F3A0AB2DB}" destId="{005F1AE2-4C6A-4939-8ADE-E128F7EF5B51}" srcOrd="1" destOrd="0" presId="urn:microsoft.com/office/officeart/2005/8/layout/lProcess2"/>
    <dgm:cxn modelId="{D800048A-7ACE-4AD1-A66C-5733D43C6507}" type="presOf" srcId="{F4A8724F-EDA7-4472-ABFA-7F647F0769AE}" destId="{F30F9D58-9067-4581-B8C9-C587C3B9FE1F}" srcOrd="0" destOrd="0" presId="urn:microsoft.com/office/officeart/2005/8/layout/lProcess2"/>
    <dgm:cxn modelId="{D6141794-F766-4A93-B4D2-F9796B7134B5}" type="presOf" srcId="{A34E3D43-F5E4-47F5-92AB-9BF875C4595B}" destId="{B0E7295E-6666-4ACB-80EA-DE855883143F}" srcOrd="0" destOrd="0" presId="urn:microsoft.com/office/officeart/2005/8/layout/lProcess2"/>
    <dgm:cxn modelId="{9B50E89D-33FE-4624-ABFC-5C5124B0BC9A}" srcId="{D8281198-08C8-4025-9281-001E7AE513A0}" destId="{5068A018-7EF2-4B82-9BE8-3FC339959544}" srcOrd="0" destOrd="0" parTransId="{8FC980E5-B7EA-4FCC-B8AB-718292196AAD}" sibTransId="{7D72AC83-04F3-4172-BB5B-E029D9C95AFE}"/>
    <dgm:cxn modelId="{F9D002B2-FF5C-4305-B048-0D3A476E7D8E}" srcId="{D384E879-6D24-43E8-B0EE-C38F3A0AB2DB}" destId="{58937628-C350-4BDA-B24A-729ED0626FE4}" srcOrd="0" destOrd="0" parTransId="{77B80EA5-0395-4E66-91BE-1B078749629B}" sibTransId="{0AFE73F8-8FB8-4658-9063-90BFC3899BE6}"/>
    <dgm:cxn modelId="{079E1DCB-6A93-40FC-9F47-456E765D704C}" srcId="{B250E2E8-A9AC-40BC-B54E-41CD0F866201}" destId="{F4A8724F-EDA7-4472-ABFA-7F647F0769AE}" srcOrd="0" destOrd="0" parTransId="{118D7270-4086-44D9-AFAE-A8D05D899EEF}" sibTransId="{1E143D44-74A9-42AA-BAC8-540F8EAB9948}"/>
    <dgm:cxn modelId="{222D42CB-5CAA-4169-A566-1751E8C1F2C3}" type="presOf" srcId="{D248DB17-C146-49BE-9257-6BCE15F8DB31}" destId="{064E88C3-E887-4D2A-A7D8-DD9B3800DE62}" srcOrd="0" destOrd="0" presId="urn:microsoft.com/office/officeart/2005/8/layout/lProcess2"/>
    <dgm:cxn modelId="{EA6F57CB-B9C5-4538-848E-48B80927664C}" type="presOf" srcId="{B250E2E8-A9AC-40BC-B54E-41CD0F866201}" destId="{53ABD22A-8AB2-4EA0-AA13-B6AE8D1D0D95}" srcOrd="0" destOrd="0" presId="urn:microsoft.com/office/officeart/2005/8/layout/lProcess2"/>
    <dgm:cxn modelId="{8508C2D5-A81B-4D29-B42F-743C35D2F3AD}" srcId="{D9459782-5A29-4197-A8CC-0FC9F5A0DB35}" destId="{5DDE5ACE-E048-429A-8362-58C3512974CB}" srcOrd="0" destOrd="0" parTransId="{C1997BEC-0DE4-4816-AEB1-DC6118F219F0}" sibTransId="{FCFF5471-D734-46EA-A1CA-CB8297BF49F7}"/>
    <dgm:cxn modelId="{7A1C7DDA-2B09-46A7-8A53-99CA1D98D4FA}" srcId="{F4A8724F-EDA7-4472-ABFA-7F647F0769AE}" destId="{F9056107-5FA3-4BC3-96AF-80BB7791645B}" srcOrd="0" destOrd="0" parTransId="{74E60D96-5DC3-4321-8A46-CA0D67C3EDB1}" sibTransId="{5C66B34B-FD98-4645-B6E4-7B5AC5797CFF}"/>
    <dgm:cxn modelId="{D33F3CDE-AADB-46C4-9D09-75DDDFA7F4C3}" type="presOf" srcId="{F9056107-5FA3-4BC3-96AF-80BB7791645B}" destId="{573518BA-E4CB-4E5B-BB19-4A2E74BAA0FB}" srcOrd="0" destOrd="0" presId="urn:microsoft.com/office/officeart/2005/8/layout/lProcess2"/>
    <dgm:cxn modelId="{5B70B6E3-4FB3-4688-8BDB-40C2407BDE3D}" type="presOf" srcId="{58937628-C350-4BDA-B24A-729ED0626FE4}" destId="{11E2E5ED-2C16-425D-9DAF-1F80DFBA6D7C}" srcOrd="0" destOrd="0" presId="urn:microsoft.com/office/officeart/2005/8/layout/lProcess2"/>
    <dgm:cxn modelId="{A3BA6EE5-7533-4F2B-BB7B-88475BC9787A}" srcId="{B250E2E8-A9AC-40BC-B54E-41CD0F866201}" destId="{D8281198-08C8-4025-9281-001E7AE513A0}" srcOrd="4" destOrd="0" parTransId="{28CFA9AF-3479-4B2C-AE8F-689174F54AEA}" sibTransId="{06E709F1-B714-4C01-A8C2-C779B7184C3E}"/>
    <dgm:cxn modelId="{653181FB-07DC-4220-A31D-4F1C346ACB83}" srcId="{D7B996E7-4AE9-4D68-A2C9-73F6FEF9F749}" destId="{A80A0AA8-BBBF-462D-9913-FF1791D3D92D}" srcOrd="0" destOrd="0" parTransId="{D5ABDD6A-5E3C-4806-8AE7-77B994BB03F2}" sibTransId="{55A66AF1-25B6-4BC2-8DBF-9E5D92AAEFBD}"/>
    <dgm:cxn modelId="{E22FF6FB-FEE1-43BD-8480-3BBA9602ACAE}" type="presOf" srcId="{D7B996E7-4AE9-4D68-A2C9-73F6FEF9F749}" destId="{D174599E-222E-457A-BFD6-2620322894C0}" srcOrd="0" destOrd="0" presId="urn:microsoft.com/office/officeart/2005/8/layout/lProcess2"/>
    <dgm:cxn modelId="{0D25AB84-48C7-48EC-9409-28E5135B6481}" type="presParOf" srcId="{53ABD22A-8AB2-4EA0-AA13-B6AE8D1D0D95}" destId="{790B8A9D-9BD0-44A3-AE20-430630502152}" srcOrd="0" destOrd="0" presId="urn:microsoft.com/office/officeart/2005/8/layout/lProcess2"/>
    <dgm:cxn modelId="{3E1454F1-60A3-4AA9-A7B8-76A034ED3C7B}" type="presParOf" srcId="{790B8A9D-9BD0-44A3-AE20-430630502152}" destId="{F30F9D58-9067-4581-B8C9-C587C3B9FE1F}" srcOrd="0" destOrd="0" presId="urn:microsoft.com/office/officeart/2005/8/layout/lProcess2"/>
    <dgm:cxn modelId="{50119DED-2A92-40DC-8C20-9C1F4E8ED0B6}" type="presParOf" srcId="{790B8A9D-9BD0-44A3-AE20-430630502152}" destId="{9C3B7929-8C13-48D3-BA5A-24E7B06F6167}" srcOrd="1" destOrd="0" presId="urn:microsoft.com/office/officeart/2005/8/layout/lProcess2"/>
    <dgm:cxn modelId="{581FD319-1F9B-4F62-8A0B-8DB6A0BD030A}" type="presParOf" srcId="{790B8A9D-9BD0-44A3-AE20-430630502152}" destId="{E68A6D00-94BA-4BE7-8CAA-3E5AE20FDDBB}" srcOrd="2" destOrd="0" presId="urn:microsoft.com/office/officeart/2005/8/layout/lProcess2"/>
    <dgm:cxn modelId="{6B0A03DC-C2A2-48EC-BB92-CA3FBF208B8C}" type="presParOf" srcId="{E68A6D00-94BA-4BE7-8CAA-3E5AE20FDDBB}" destId="{7ECB9F98-68D6-4F81-B68C-D4C5A6B9EBBD}" srcOrd="0" destOrd="0" presId="urn:microsoft.com/office/officeart/2005/8/layout/lProcess2"/>
    <dgm:cxn modelId="{21E61670-1DCF-48C1-A1FE-C5C9AE31F7DC}" type="presParOf" srcId="{7ECB9F98-68D6-4F81-B68C-D4C5A6B9EBBD}" destId="{573518BA-E4CB-4E5B-BB19-4A2E74BAA0FB}" srcOrd="0" destOrd="0" presId="urn:microsoft.com/office/officeart/2005/8/layout/lProcess2"/>
    <dgm:cxn modelId="{193346C8-35EC-45A5-885B-3A24E2BE5CDF}" type="presParOf" srcId="{53ABD22A-8AB2-4EA0-AA13-B6AE8D1D0D95}" destId="{29905C7F-790B-41DA-9B57-CE0B601B2C21}" srcOrd="1" destOrd="0" presId="urn:microsoft.com/office/officeart/2005/8/layout/lProcess2"/>
    <dgm:cxn modelId="{9A955C7A-ADF8-467B-B86C-ABE82CF9AACA}" type="presParOf" srcId="{53ABD22A-8AB2-4EA0-AA13-B6AE8D1D0D95}" destId="{4181701F-DD73-4CD7-B33D-C990A21A7F3E}" srcOrd="2" destOrd="0" presId="urn:microsoft.com/office/officeart/2005/8/layout/lProcess2"/>
    <dgm:cxn modelId="{82F54FA0-D1F0-4A42-893E-41C1534DDB6D}" type="presParOf" srcId="{4181701F-DD73-4CD7-B33D-C990A21A7F3E}" destId="{1E38B38C-7757-4AFC-A4A5-B7AD295E65B6}" srcOrd="0" destOrd="0" presId="urn:microsoft.com/office/officeart/2005/8/layout/lProcess2"/>
    <dgm:cxn modelId="{2CCB62C7-56DF-4BF2-B408-26DF29F5DB9C}" type="presParOf" srcId="{4181701F-DD73-4CD7-B33D-C990A21A7F3E}" destId="{22D59A5A-A3B0-4E13-BA8A-E0CA87761986}" srcOrd="1" destOrd="0" presId="urn:microsoft.com/office/officeart/2005/8/layout/lProcess2"/>
    <dgm:cxn modelId="{F1FEB916-B7CB-4F48-840B-C6E18166774A}" type="presParOf" srcId="{4181701F-DD73-4CD7-B33D-C990A21A7F3E}" destId="{08FB25CB-ED29-4557-8147-FDE85B90D32D}" srcOrd="2" destOrd="0" presId="urn:microsoft.com/office/officeart/2005/8/layout/lProcess2"/>
    <dgm:cxn modelId="{789B732C-39F2-4795-B361-033F6A6D46FD}" type="presParOf" srcId="{08FB25CB-ED29-4557-8147-FDE85B90D32D}" destId="{5919383B-3DF0-4CAB-8AEF-358DC99BEBA2}" srcOrd="0" destOrd="0" presId="urn:microsoft.com/office/officeart/2005/8/layout/lProcess2"/>
    <dgm:cxn modelId="{1F6E7FA8-9317-4E5B-82FF-2E06877B39CD}" type="presParOf" srcId="{5919383B-3DF0-4CAB-8AEF-358DC99BEBA2}" destId="{0B1EB628-A91F-4A03-B0BB-BDAFAC944E32}" srcOrd="0" destOrd="0" presId="urn:microsoft.com/office/officeart/2005/8/layout/lProcess2"/>
    <dgm:cxn modelId="{287C3F7B-AFA3-4198-9C59-D5E6D58A63DD}" type="presParOf" srcId="{5919383B-3DF0-4CAB-8AEF-358DC99BEBA2}" destId="{22D324A2-907F-474B-8925-BC63DF620263}" srcOrd="1" destOrd="0" presId="urn:microsoft.com/office/officeart/2005/8/layout/lProcess2"/>
    <dgm:cxn modelId="{113ABB28-B5E1-42C7-A947-FBEF21C632C8}" type="presParOf" srcId="{5919383B-3DF0-4CAB-8AEF-358DC99BEBA2}" destId="{B0E7295E-6666-4ACB-80EA-DE855883143F}" srcOrd="2" destOrd="0" presId="urn:microsoft.com/office/officeart/2005/8/layout/lProcess2"/>
    <dgm:cxn modelId="{939D91EB-AB50-477B-AF3D-791C7C673AB6}" type="presParOf" srcId="{5919383B-3DF0-4CAB-8AEF-358DC99BEBA2}" destId="{EE0DBFC5-B3A9-46AB-8B97-37671AF296E5}" srcOrd="3" destOrd="0" presId="urn:microsoft.com/office/officeart/2005/8/layout/lProcess2"/>
    <dgm:cxn modelId="{168F17C9-6FEE-46D8-9627-5B27C0C4F88D}" type="presParOf" srcId="{5919383B-3DF0-4CAB-8AEF-358DC99BEBA2}" destId="{064E88C3-E887-4D2A-A7D8-DD9B3800DE62}" srcOrd="4" destOrd="0" presId="urn:microsoft.com/office/officeart/2005/8/layout/lProcess2"/>
    <dgm:cxn modelId="{40A3436F-3F44-4648-B12D-D2F95AE02122}" type="presParOf" srcId="{53ABD22A-8AB2-4EA0-AA13-B6AE8D1D0D95}" destId="{94A8A13A-0AEC-4788-809A-A7FF2890E2E1}" srcOrd="3" destOrd="0" presId="urn:microsoft.com/office/officeart/2005/8/layout/lProcess2"/>
    <dgm:cxn modelId="{F6C4593C-1FB6-443A-A8FA-6E8A44D8BA27}" type="presParOf" srcId="{53ABD22A-8AB2-4EA0-AA13-B6AE8D1D0D95}" destId="{88CFFD24-2A1F-4D8B-BA8F-E1D32DDA6D18}" srcOrd="4" destOrd="0" presId="urn:microsoft.com/office/officeart/2005/8/layout/lProcess2"/>
    <dgm:cxn modelId="{7BBCACF0-C585-4BB7-B762-1B2C2DD0068C}" type="presParOf" srcId="{88CFFD24-2A1F-4D8B-BA8F-E1D32DDA6D18}" destId="{D174599E-222E-457A-BFD6-2620322894C0}" srcOrd="0" destOrd="0" presId="urn:microsoft.com/office/officeart/2005/8/layout/lProcess2"/>
    <dgm:cxn modelId="{10611E5A-B9FF-4024-A20E-2057FAE80CD0}" type="presParOf" srcId="{88CFFD24-2A1F-4D8B-BA8F-E1D32DDA6D18}" destId="{2AF97D24-4962-40DC-B3F8-227063657348}" srcOrd="1" destOrd="0" presId="urn:microsoft.com/office/officeart/2005/8/layout/lProcess2"/>
    <dgm:cxn modelId="{3C57476E-E889-449E-813E-1CCE0AA3ABBA}" type="presParOf" srcId="{88CFFD24-2A1F-4D8B-BA8F-E1D32DDA6D18}" destId="{BB3F12E5-9ED4-46B9-BE83-7833756D4794}" srcOrd="2" destOrd="0" presId="urn:microsoft.com/office/officeart/2005/8/layout/lProcess2"/>
    <dgm:cxn modelId="{87DD2AA9-90E2-4C4A-8FE1-D8897ED74E7C}" type="presParOf" srcId="{BB3F12E5-9ED4-46B9-BE83-7833756D4794}" destId="{1DAC08EC-BDA1-47BE-9456-1EE3595CFE53}" srcOrd="0" destOrd="0" presId="urn:microsoft.com/office/officeart/2005/8/layout/lProcess2"/>
    <dgm:cxn modelId="{38F660CC-6854-4BC8-9D04-02953FFEEF5F}" type="presParOf" srcId="{1DAC08EC-BDA1-47BE-9456-1EE3595CFE53}" destId="{40F3804C-1CF2-4856-8949-48F6627C44B5}" srcOrd="0" destOrd="0" presId="urn:microsoft.com/office/officeart/2005/8/layout/lProcess2"/>
    <dgm:cxn modelId="{A264B9CD-9177-47B3-B3D0-5D9C6CFD091B}" type="presParOf" srcId="{53ABD22A-8AB2-4EA0-AA13-B6AE8D1D0D95}" destId="{B6C785C4-C6D4-413A-9ABA-3543FFB8D3BC}" srcOrd="5" destOrd="0" presId="urn:microsoft.com/office/officeart/2005/8/layout/lProcess2"/>
    <dgm:cxn modelId="{94D6E274-C544-4025-A1B7-D1EE0C4A4376}" type="presParOf" srcId="{53ABD22A-8AB2-4EA0-AA13-B6AE8D1D0D95}" destId="{BB02F8D8-5E88-456B-9032-F13312EF9A38}" srcOrd="6" destOrd="0" presId="urn:microsoft.com/office/officeart/2005/8/layout/lProcess2"/>
    <dgm:cxn modelId="{CFAAB49C-C2DD-42DB-A311-FAF8B6AAB2C4}" type="presParOf" srcId="{BB02F8D8-5E88-456B-9032-F13312EF9A38}" destId="{7D45AECE-F8B5-4053-86DF-5E204DA1AABA}" srcOrd="0" destOrd="0" presId="urn:microsoft.com/office/officeart/2005/8/layout/lProcess2"/>
    <dgm:cxn modelId="{9FE75BFC-EF42-4DC1-AE6C-B9FC74BD5B97}" type="presParOf" srcId="{BB02F8D8-5E88-456B-9032-F13312EF9A38}" destId="{005F1AE2-4C6A-4939-8ADE-E128F7EF5B51}" srcOrd="1" destOrd="0" presId="urn:microsoft.com/office/officeart/2005/8/layout/lProcess2"/>
    <dgm:cxn modelId="{AC3CB9D9-77B5-482B-A143-FFAA7CEED4EF}" type="presParOf" srcId="{BB02F8D8-5E88-456B-9032-F13312EF9A38}" destId="{77A51793-56B4-4FCC-9DD5-6E97A99D9A45}" srcOrd="2" destOrd="0" presId="urn:microsoft.com/office/officeart/2005/8/layout/lProcess2"/>
    <dgm:cxn modelId="{F4FA81E6-F204-4AA2-B8DF-5738BD5474F8}" type="presParOf" srcId="{77A51793-56B4-4FCC-9DD5-6E97A99D9A45}" destId="{E28261DB-F241-4B92-AB7F-2F8D7370FDB0}" srcOrd="0" destOrd="0" presId="urn:microsoft.com/office/officeart/2005/8/layout/lProcess2"/>
    <dgm:cxn modelId="{D248945F-D525-4BB3-9F1E-7F0A88F00E15}" type="presParOf" srcId="{E28261DB-F241-4B92-AB7F-2F8D7370FDB0}" destId="{11E2E5ED-2C16-425D-9DAF-1F80DFBA6D7C}" srcOrd="0" destOrd="0" presId="urn:microsoft.com/office/officeart/2005/8/layout/lProcess2"/>
    <dgm:cxn modelId="{27AAC4B3-2175-41CB-83A3-48BE70424381}" type="presParOf" srcId="{53ABD22A-8AB2-4EA0-AA13-B6AE8D1D0D95}" destId="{DB0F2F08-7FE7-4EB5-8479-87F343EB3640}" srcOrd="7" destOrd="0" presId="urn:microsoft.com/office/officeart/2005/8/layout/lProcess2"/>
    <dgm:cxn modelId="{72469167-97C6-4CD8-8B99-E51BEC246D90}" type="presParOf" srcId="{53ABD22A-8AB2-4EA0-AA13-B6AE8D1D0D95}" destId="{C7771065-4068-46B9-88FD-461C5360ABF1}" srcOrd="8" destOrd="0" presId="urn:microsoft.com/office/officeart/2005/8/layout/lProcess2"/>
    <dgm:cxn modelId="{D87AC78C-AA70-4287-A27D-7FFA3162CFBE}" type="presParOf" srcId="{C7771065-4068-46B9-88FD-461C5360ABF1}" destId="{12CE0E28-AFA6-4EC6-9E45-E0FE3F2BE3AE}" srcOrd="0" destOrd="0" presId="urn:microsoft.com/office/officeart/2005/8/layout/lProcess2"/>
    <dgm:cxn modelId="{913ED616-5AB9-4E21-96E1-125A7255253E}" type="presParOf" srcId="{C7771065-4068-46B9-88FD-461C5360ABF1}" destId="{7BDA2030-7165-44B4-9A3E-3240290D6205}" srcOrd="1" destOrd="0" presId="urn:microsoft.com/office/officeart/2005/8/layout/lProcess2"/>
    <dgm:cxn modelId="{2A0AEA26-FE0C-40FC-B454-D4221B6DFB8B}" type="presParOf" srcId="{C7771065-4068-46B9-88FD-461C5360ABF1}" destId="{7B74CA4A-687B-4ADC-AC39-C0C2E5CF75A7}" srcOrd="2" destOrd="0" presId="urn:microsoft.com/office/officeart/2005/8/layout/lProcess2"/>
    <dgm:cxn modelId="{E3FA9FA4-E463-431A-9F4D-FD5B96FEF81E}" type="presParOf" srcId="{7B74CA4A-687B-4ADC-AC39-C0C2E5CF75A7}" destId="{4FFFB7C9-C0AD-497F-9898-E85D38F50335}" srcOrd="0" destOrd="0" presId="urn:microsoft.com/office/officeart/2005/8/layout/lProcess2"/>
    <dgm:cxn modelId="{B76DDB27-1C86-4A60-80CC-822DD3D3A708}" type="presParOf" srcId="{4FFFB7C9-C0AD-497F-9898-E85D38F50335}" destId="{2B4E2960-875A-4C12-9498-2D9822073D9F}"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E8C01B-ABD0-4694-B154-4EC5E73877C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908F522-CCAE-4187-AC75-F2976AED433C}">
      <dgm:prSet phldrT="[Text]"/>
      <dgm:spPr/>
      <dgm:t>
        <a:bodyPr/>
        <a:lstStyle/>
        <a:p>
          <a:r>
            <a:rPr lang="en-US" dirty="0"/>
            <a:t>Parallel redo can help</a:t>
          </a:r>
        </a:p>
      </dgm:t>
    </dgm:pt>
    <dgm:pt modelId="{A3602A98-3B1A-4FD1-AD4B-F7B36CB2C29C}" type="parTrans" cxnId="{2FC22689-A734-45EA-9887-E23FED5EBE99}">
      <dgm:prSet/>
      <dgm:spPr/>
      <dgm:t>
        <a:bodyPr/>
        <a:lstStyle/>
        <a:p>
          <a:endParaRPr lang="en-US"/>
        </a:p>
      </dgm:t>
    </dgm:pt>
    <dgm:pt modelId="{2158ED31-8163-4509-A3A6-D65E29F44661}" type="sibTrans" cxnId="{2FC22689-A734-45EA-9887-E23FED5EBE99}">
      <dgm:prSet/>
      <dgm:spPr/>
      <dgm:t>
        <a:bodyPr/>
        <a:lstStyle/>
        <a:p>
          <a:endParaRPr lang="en-US"/>
        </a:p>
      </dgm:t>
    </dgm:pt>
    <dgm:pt modelId="{87A1D241-BE96-404E-B8F1-667707C47BB3}">
      <dgm:prSet phldrT="[Text]"/>
      <dgm:spPr/>
      <dgm:t>
        <a:bodyPr/>
        <a:lstStyle/>
        <a:p>
          <a:r>
            <a:rPr lang="en-US" dirty="0"/>
            <a:t>“Long” recovery usually due to long undo</a:t>
          </a:r>
        </a:p>
      </dgm:t>
    </dgm:pt>
    <dgm:pt modelId="{C6502312-4373-4F54-8795-5CF2FCFAFC75}" type="parTrans" cxnId="{864EEBB6-3387-43AD-B8DE-DA428E588CF7}">
      <dgm:prSet/>
      <dgm:spPr/>
      <dgm:t>
        <a:bodyPr/>
        <a:lstStyle/>
        <a:p>
          <a:endParaRPr lang="en-US"/>
        </a:p>
      </dgm:t>
    </dgm:pt>
    <dgm:pt modelId="{46C28CE6-F1FB-490C-83F4-FCC1764B2686}" type="sibTrans" cxnId="{864EEBB6-3387-43AD-B8DE-DA428E588CF7}">
      <dgm:prSet/>
      <dgm:spPr/>
      <dgm:t>
        <a:bodyPr/>
        <a:lstStyle/>
        <a:p>
          <a:endParaRPr lang="en-US"/>
        </a:p>
      </dgm:t>
    </dgm:pt>
    <dgm:pt modelId="{148636D0-F758-4F84-82B8-D991A4A461C1}">
      <dgm:prSet phldrT="[Text]"/>
      <dgm:spPr/>
      <dgm:t>
        <a:bodyPr/>
        <a:lstStyle/>
        <a:p>
          <a:r>
            <a:rPr lang="en-US" dirty="0"/>
            <a:t>Undo dependent on oldest active transaction</a:t>
          </a:r>
        </a:p>
      </dgm:t>
    </dgm:pt>
    <dgm:pt modelId="{A45574D5-A9A8-4E72-A4D3-690E733DCE60}" type="parTrans" cxnId="{89FDCE87-270A-46A5-BC85-AADA59D61F87}">
      <dgm:prSet/>
      <dgm:spPr/>
      <dgm:t>
        <a:bodyPr/>
        <a:lstStyle/>
        <a:p>
          <a:endParaRPr lang="en-US"/>
        </a:p>
      </dgm:t>
    </dgm:pt>
    <dgm:pt modelId="{683EE71D-2D24-41E7-96DC-9456C3FBEDB8}" type="sibTrans" cxnId="{89FDCE87-270A-46A5-BC85-AADA59D61F87}">
      <dgm:prSet/>
      <dgm:spPr/>
      <dgm:t>
        <a:bodyPr/>
        <a:lstStyle/>
        <a:p>
          <a:endParaRPr lang="en-US"/>
        </a:p>
      </dgm:t>
    </dgm:pt>
    <dgm:pt modelId="{DB6298D5-4D01-422B-8DE2-D85F5AF7B5D1}" type="pres">
      <dgm:prSet presAssocID="{D3E8C01B-ABD0-4694-B154-4EC5E73877C6}" presName="diagram" presStyleCnt="0">
        <dgm:presLayoutVars>
          <dgm:dir/>
          <dgm:resizeHandles val="exact"/>
        </dgm:presLayoutVars>
      </dgm:prSet>
      <dgm:spPr/>
    </dgm:pt>
    <dgm:pt modelId="{142C0297-7972-44A3-91D9-677BBE6965B8}" type="pres">
      <dgm:prSet presAssocID="{4908F522-CCAE-4187-AC75-F2976AED433C}" presName="node" presStyleLbl="node1" presStyleIdx="0" presStyleCnt="3">
        <dgm:presLayoutVars>
          <dgm:bulletEnabled val="1"/>
        </dgm:presLayoutVars>
      </dgm:prSet>
      <dgm:spPr/>
    </dgm:pt>
    <dgm:pt modelId="{5DEFB087-CA9E-4709-AF64-D7EF181B29BD}" type="pres">
      <dgm:prSet presAssocID="{2158ED31-8163-4509-A3A6-D65E29F44661}" presName="sibTrans" presStyleCnt="0"/>
      <dgm:spPr/>
    </dgm:pt>
    <dgm:pt modelId="{3F567382-DF82-401B-BD2B-3094BE6E1D3E}" type="pres">
      <dgm:prSet presAssocID="{148636D0-F758-4F84-82B8-D991A4A461C1}" presName="node" presStyleLbl="node1" presStyleIdx="1" presStyleCnt="3">
        <dgm:presLayoutVars>
          <dgm:bulletEnabled val="1"/>
        </dgm:presLayoutVars>
      </dgm:prSet>
      <dgm:spPr/>
    </dgm:pt>
    <dgm:pt modelId="{2148E235-CE7F-4B53-A7CE-C475DE3F1260}" type="pres">
      <dgm:prSet presAssocID="{683EE71D-2D24-41E7-96DC-9456C3FBEDB8}" presName="sibTrans" presStyleCnt="0"/>
      <dgm:spPr/>
    </dgm:pt>
    <dgm:pt modelId="{4144D6A6-656B-4191-84EC-795DAAC0A419}" type="pres">
      <dgm:prSet presAssocID="{87A1D241-BE96-404E-B8F1-667707C47BB3}" presName="node" presStyleLbl="node1" presStyleIdx="2" presStyleCnt="3">
        <dgm:presLayoutVars>
          <dgm:bulletEnabled val="1"/>
        </dgm:presLayoutVars>
      </dgm:prSet>
      <dgm:spPr/>
    </dgm:pt>
  </dgm:ptLst>
  <dgm:cxnLst>
    <dgm:cxn modelId="{0B7BC740-D3B2-447F-BFAD-A979099CF222}" type="presOf" srcId="{4908F522-CCAE-4187-AC75-F2976AED433C}" destId="{142C0297-7972-44A3-91D9-677BBE6965B8}" srcOrd="0" destOrd="0" presId="urn:microsoft.com/office/officeart/2005/8/layout/default"/>
    <dgm:cxn modelId="{52D3186E-5D63-41FE-A38D-894BA6C12905}" type="presOf" srcId="{87A1D241-BE96-404E-B8F1-667707C47BB3}" destId="{4144D6A6-656B-4191-84EC-795DAAC0A419}" srcOrd="0" destOrd="0" presId="urn:microsoft.com/office/officeart/2005/8/layout/default"/>
    <dgm:cxn modelId="{658E1173-733D-44DD-B435-2C3666B73C10}" type="presOf" srcId="{148636D0-F758-4F84-82B8-D991A4A461C1}" destId="{3F567382-DF82-401B-BD2B-3094BE6E1D3E}" srcOrd="0" destOrd="0" presId="urn:microsoft.com/office/officeart/2005/8/layout/default"/>
    <dgm:cxn modelId="{89FDCE87-270A-46A5-BC85-AADA59D61F87}" srcId="{D3E8C01B-ABD0-4694-B154-4EC5E73877C6}" destId="{148636D0-F758-4F84-82B8-D991A4A461C1}" srcOrd="1" destOrd="0" parTransId="{A45574D5-A9A8-4E72-A4D3-690E733DCE60}" sibTransId="{683EE71D-2D24-41E7-96DC-9456C3FBEDB8}"/>
    <dgm:cxn modelId="{2FC22689-A734-45EA-9887-E23FED5EBE99}" srcId="{D3E8C01B-ABD0-4694-B154-4EC5E73877C6}" destId="{4908F522-CCAE-4187-AC75-F2976AED433C}" srcOrd="0" destOrd="0" parTransId="{A3602A98-3B1A-4FD1-AD4B-F7B36CB2C29C}" sibTransId="{2158ED31-8163-4509-A3A6-D65E29F44661}"/>
    <dgm:cxn modelId="{864EEBB6-3387-43AD-B8DE-DA428E588CF7}" srcId="{D3E8C01B-ABD0-4694-B154-4EC5E73877C6}" destId="{87A1D241-BE96-404E-B8F1-667707C47BB3}" srcOrd="2" destOrd="0" parTransId="{C6502312-4373-4F54-8795-5CF2FCFAFC75}" sibTransId="{46C28CE6-F1FB-490C-83F4-FCC1764B2686}"/>
    <dgm:cxn modelId="{72DC57CD-0F9A-4F51-88DD-272872A2591B}" type="presOf" srcId="{D3E8C01B-ABD0-4694-B154-4EC5E73877C6}" destId="{DB6298D5-4D01-422B-8DE2-D85F5AF7B5D1}" srcOrd="0" destOrd="0" presId="urn:microsoft.com/office/officeart/2005/8/layout/default"/>
    <dgm:cxn modelId="{BAE90153-57C3-4632-8995-161BF014ED03}" type="presParOf" srcId="{DB6298D5-4D01-422B-8DE2-D85F5AF7B5D1}" destId="{142C0297-7972-44A3-91D9-677BBE6965B8}" srcOrd="0" destOrd="0" presId="urn:microsoft.com/office/officeart/2005/8/layout/default"/>
    <dgm:cxn modelId="{FA8AD1EC-393A-4405-9532-456C383ABA03}" type="presParOf" srcId="{DB6298D5-4D01-422B-8DE2-D85F5AF7B5D1}" destId="{5DEFB087-CA9E-4709-AF64-D7EF181B29BD}" srcOrd="1" destOrd="0" presId="urn:microsoft.com/office/officeart/2005/8/layout/default"/>
    <dgm:cxn modelId="{1C759737-91DA-49BC-A4BF-31548F79646B}" type="presParOf" srcId="{DB6298D5-4D01-422B-8DE2-D85F5AF7B5D1}" destId="{3F567382-DF82-401B-BD2B-3094BE6E1D3E}" srcOrd="2" destOrd="0" presId="urn:microsoft.com/office/officeart/2005/8/layout/default"/>
    <dgm:cxn modelId="{CE64B358-2021-41B5-9A3C-01F4C5062CC2}" type="presParOf" srcId="{DB6298D5-4D01-422B-8DE2-D85F5AF7B5D1}" destId="{2148E235-CE7F-4B53-A7CE-C475DE3F1260}" srcOrd="3" destOrd="0" presId="urn:microsoft.com/office/officeart/2005/8/layout/default"/>
    <dgm:cxn modelId="{1289248F-B7D2-45EA-B058-D4DD028EB1E0}" type="presParOf" srcId="{DB6298D5-4D01-422B-8DE2-D85F5AF7B5D1}" destId="{4144D6A6-656B-4191-84EC-795DAAC0A41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6B5FFB-87A7-4D9F-9116-C3DE480B066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A593518-6782-4C7D-B252-62FE32B03F53}">
      <dgm:prSet phldrT="[Text]"/>
      <dgm:spPr/>
      <dgm:t>
        <a:bodyPr/>
        <a:lstStyle/>
        <a:p>
          <a:r>
            <a:rPr lang="en-US" dirty="0"/>
            <a:t>Persisted Version Store</a:t>
          </a:r>
        </a:p>
      </dgm:t>
    </dgm:pt>
    <dgm:pt modelId="{D1973079-C904-4B91-BA22-DCCABD512544}" type="parTrans" cxnId="{CE13E07E-ACBB-4C4D-8148-4D4FF7ABE22B}">
      <dgm:prSet/>
      <dgm:spPr/>
      <dgm:t>
        <a:bodyPr/>
        <a:lstStyle/>
        <a:p>
          <a:endParaRPr lang="en-US"/>
        </a:p>
      </dgm:t>
    </dgm:pt>
    <dgm:pt modelId="{A827483E-5110-450E-8992-3035724DF066}" type="sibTrans" cxnId="{CE13E07E-ACBB-4C4D-8148-4D4FF7ABE22B}">
      <dgm:prSet/>
      <dgm:spPr/>
      <dgm:t>
        <a:bodyPr/>
        <a:lstStyle/>
        <a:p>
          <a:endParaRPr lang="en-US"/>
        </a:p>
      </dgm:t>
    </dgm:pt>
    <dgm:pt modelId="{83235B57-F53F-4B44-8BB9-E3F449B922EA}">
      <dgm:prSet phldrT="[Text]"/>
      <dgm:spPr/>
      <dgm:t>
        <a:bodyPr/>
        <a:lstStyle/>
        <a:p>
          <a:r>
            <a:rPr lang="en-US" dirty="0"/>
            <a:t>Logical Revert</a:t>
          </a:r>
        </a:p>
      </dgm:t>
    </dgm:pt>
    <dgm:pt modelId="{D4EF6A3C-406E-4BBC-9DCB-8D3BECCDC860}" type="parTrans" cxnId="{621DFFF5-4D52-49A4-8B72-56F79043E437}">
      <dgm:prSet/>
      <dgm:spPr/>
      <dgm:t>
        <a:bodyPr/>
        <a:lstStyle/>
        <a:p>
          <a:endParaRPr lang="en-US"/>
        </a:p>
      </dgm:t>
    </dgm:pt>
    <dgm:pt modelId="{BF01D031-5375-4BEE-8FE7-A6D167752664}" type="sibTrans" cxnId="{621DFFF5-4D52-49A4-8B72-56F79043E437}">
      <dgm:prSet/>
      <dgm:spPr/>
      <dgm:t>
        <a:bodyPr/>
        <a:lstStyle/>
        <a:p>
          <a:endParaRPr lang="en-US"/>
        </a:p>
      </dgm:t>
    </dgm:pt>
    <dgm:pt modelId="{38613528-42BC-4973-9E02-82690165D0F0}">
      <dgm:prSet phldrT="[Text]"/>
      <dgm:spPr/>
      <dgm:t>
        <a:bodyPr/>
        <a:lstStyle/>
        <a:p>
          <a:r>
            <a:rPr lang="en-US" dirty="0"/>
            <a:t>sLog</a:t>
          </a:r>
        </a:p>
      </dgm:t>
    </dgm:pt>
    <dgm:pt modelId="{442217BB-76EE-4693-A3E6-0807CD9404DD}" type="parTrans" cxnId="{5BB90658-BF68-45F0-986A-11732F5A8B1E}">
      <dgm:prSet/>
      <dgm:spPr/>
      <dgm:t>
        <a:bodyPr/>
        <a:lstStyle/>
        <a:p>
          <a:endParaRPr lang="en-US"/>
        </a:p>
      </dgm:t>
    </dgm:pt>
    <dgm:pt modelId="{5B25A2CF-4F5D-4769-8F47-F08B70166D0E}" type="sibTrans" cxnId="{5BB90658-BF68-45F0-986A-11732F5A8B1E}">
      <dgm:prSet/>
      <dgm:spPr/>
      <dgm:t>
        <a:bodyPr/>
        <a:lstStyle/>
        <a:p>
          <a:endParaRPr lang="en-US"/>
        </a:p>
      </dgm:t>
    </dgm:pt>
    <dgm:pt modelId="{C9EDB6E8-8E1D-417A-A930-95F655966FF6}">
      <dgm:prSet phldrT="[Text]"/>
      <dgm:spPr/>
      <dgm:t>
        <a:bodyPr/>
        <a:lstStyle/>
        <a:p>
          <a:r>
            <a:rPr lang="en-US" dirty="0"/>
            <a:t>Cleaner</a:t>
          </a:r>
        </a:p>
      </dgm:t>
    </dgm:pt>
    <dgm:pt modelId="{6BE77B2F-4C49-42DB-A8E4-139C602CCFB5}" type="parTrans" cxnId="{4910D3F3-10C1-4290-9F61-E3341CF4939D}">
      <dgm:prSet/>
      <dgm:spPr/>
      <dgm:t>
        <a:bodyPr/>
        <a:lstStyle/>
        <a:p>
          <a:endParaRPr lang="en-US"/>
        </a:p>
      </dgm:t>
    </dgm:pt>
    <dgm:pt modelId="{0A1BE392-B18A-4856-9F82-4436E31A4B06}" type="sibTrans" cxnId="{4910D3F3-10C1-4290-9F61-E3341CF4939D}">
      <dgm:prSet/>
      <dgm:spPr/>
      <dgm:t>
        <a:bodyPr/>
        <a:lstStyle/>
        <a:p>
          <a:endParaRPr lang="en-US"/>
        </a:p>
      </dgm:t>
    </dgm:pt>
    <dgm:pt modelId="{84C581CE-261D-4027-A534-33D2AA03CB6A}" type="pres">
      <dgm:prSet presAssocID="{206B5FFB-87A7-4D9F-9116-C3DE480B066E}" presName="diagram" presStyleCnt="0">
        <dgm:presLayoutVars>
          <dgm:dir/>
          <dgm:resizeHandles val="exact"/>
        </dgm:presLayoutVars>
      </dgm:prSet>
      <dgm:spPr/>
    </dgm:pt>
    <dgm:pt modelId="{9DB184BF-9D04-49B0-89F1-E7B252FF6E2B}" type="pres">
      <dgm:prSet presAssocID="{AA593518-6782-4C7D-B252-62FE32B03F53}" presName="node" presStyleLbl="node1" presStyleIdx="0" presStyleCnt="4">
        <dgm:presLayoutVars>
          <dgm:bulletEnabled val="1"/>
        </dgm:presLayoutVars>
      </dgm:prSet>
      <dgm:spPr/>
    </dgm:pt>
    <dgm:pt modelId="{BF8AE313-5ECB-4F55-9892-428B0A911678}" type="pres">
      <dgm:prSet presAssocID="{A827483E-5110-450E-8992-3035724DF066}" presName="sibTrans" presStyleCnt="0"/>
      <dgm:spPr/>
    </dgm:pt>
    <dgm:pt modelId="{9ED8D298-C79D-4AF2-9347-1CD084771BD1}" type="pres">
      <dgm:prSet presAssocID="{83235B57-F53F-4B44-8BB9-E3F449B922EA}" presName="node" presStyleLbl="node1" presStyleIdx="1" presStyleCnt="4">
        <dgm:presLayoutVars>
          <dgm:bulletEnabled val="1"/>
        </dgm:presLayoutVars>
      </dgm:prSet>
      <dgm:spPr/>
    </dgm:pt>
    <dgm:pt modelId="{CB893C80-4F45-41CE-9D61-A90C4E7032E3}" type="pres">
      <dgm:prSet presAssocID="{BF01D031-5375-4BEE-8FE7-A6D167752664}" presName="sibTrans" presStyleCnt="0"/>
      <dgm:spPr/>
    </dgm:pt>
    <dgm:pt modelId="{B3AB1A72-1047-4A58-81A4-447D62BE6B7C}" type="pres">
      <dgm:prSet presAssocID="{38613528-42BC-4973-9E02-82690165D0F0}" presName="node" presStyleLbl="node1" presStyleIdx="2" presStyleCnt="4">
        <dgm:presLayoutVars>
          <dgm:bulletEnabled val="1"/>
        </dgm:presLayoutVars>
      </dgm:prSet>
      <dgm:spPr/>
    </dgm:pt>
    <dgm:pt modelId="{1AB3775E-7083-4875-BE44-5CC3E19AD9B9}" type="pres">
      <dgm:prSet presAssocID="{5B25A2CF-4F5D-4769-8F47-F08B70166D0E}" presName="sibTrans" presStyleCnt="0"/>
      <dgm:spPr/>
    </dgm:pt>
    <dgm:pt modelId="{5B04727B-952E-4F49-BA24-4E9249308685}" type="pres">
      <dgm:prSet presAssocID="{C9EDB6E8-8E1D-417A-A930-95F655966FF6}" presName="node" presStyleLbl="node1" presStyleIdx="3" presStyleCnt="4">
        <dgm:presLayoutVars>
          <dgm:bulletEnabled val="1"/>
        </dgm:presLayoutVars>
      </dgm:prSet>
      <dgm:spPr/>
    </dgm:pt>
  </dgm:ptLst>
  <dgm:cxnLst>
    <dgm:cxn modelId="{FF3EB724-51F7-4A76-B74E-592FED48630B}" type="presOf" srcId="{AA593518-6782-4C7D-B252-62FE32B03F53}" destId="{9DB184BF-9D04-49B0-89F1-E7B252FF6E2B}" srcOrd="0" destOrd="0" presId="urn:microsoft.com/office/officeart/2005/8/layout/default"/>
    <dgm:cxn modelId="{1032AA60-9719-4E68-A05F-F325BABE28C4}" type="presOf" srcId="{206B5FFB-87A7-4D9F-9116-C3DE480B066E}" destId="{84C581CE-261D-4027-A534-33D2AA03CB6A}" srcOrd="0" destOrd="0" presId="urn:microsoft.com/office/officeart/2005/8/layout/default"/>
    <dgm:cxn modelId="{5BB90658-BF68-45F0-986A-11732F5A8B1E}" srcId="{206B5FFB-87A7-4D9F-9116-C3DE480B066E}" destId="{38613528-42BC-4973-9E02-82690165D0F0}" srcOrd="2" destOrd="0" parTransId="{442217BB-76EE-4693-A3E6-0807CD9404DD}" sibTransId="{5B25A2CF-4F5D-4769-8F47-F08B70166D0E}"/>
    <dgm:cxn modelId="{CE13E07E-ACBB-4C4D-8148-4D4FF7ABE22B}" srcId="{206B5FFB-87A7-4D9F-9116-C3DE480B066E}" destId="{AA593518-6782-4C7D-B252-62FE32B03F53}" srcOrd="0" destOrd="0" parTransId="{D1973079-C904-4B91-BA22-DCCABD512544}" sibTransId="{A827483E-5110-450E-8992-3035724DF066}"/>
    <dgm:cxn modelId="{18DDB4A6-F2D2-4706-9835-3A4E88C5D2A7}" type="presOf" srcId="{38613528-42BC-4973-9E02-82690165D0F0}" destId="{B3AB1A72-1047-4A58-81A4-447D62BE6B7C}" srcOrd="0" destOrd="0" presId="urn:microsoft.com/office/officeart/2005/8/layout/default"/>
    <dgm:cxn modelId="{AD4720C4-2B7F-45B0-AE05-4F7FBCB1AE75}" type="presOf" srcId="{C9EDB6E8-8E1D-417A-A930-95F655966FF6}" destId="{5B04727B-952E-4F49-BA24-4E9249308685}" srcOrd="0" destOrd="0" presId="urn:microsoft.com/office/officeart/2005/8/layout/default"/>
    <dgm:cxn modelId="{D051B7E3-3C57-450B-BF83-5A5DC3483110}" type="presOf" srcId="{83235B57-F53F-4B44-8BB9-E3F449B922EA}" destId="{9ED8D298-C79D-4AF2-9347-1CD084771BD1}" srcOrd="0" destOrd="0" presId="urn:microsoft.com/office/officeart/2005/8/layout/default"/>
    <dgm:cxn modelId="{4910D3F3-10C1-4290-9F61-E3341CF4939D}" srcId="{206B5FFB-87A7-4D9F-9116-C3DE480B066E}" destId="{C9EDB6E8-8E1D-417A-A930-95F655966FF6}" srcOrd="3" destOrd="0" parTransId="{6BE77B2F-4C49-42DB-A8E4-139C602CCFB5}" sibTransId="{0A1BE392-B18A-4856-9F82-4436E31A4B06}"/>
    <dgm:cxn modelId="{621DFFF5-4D52-49A4-8B72-56F79043E437}" srcId="{206B5FFB-87A7-4D9F-9116-C3DE480B066E}" destId="{83235B57-F53F-4B44-8BB9-E3F449B922EA}" srcOrd="1" destOrd="0" parTransId="{D4EF6A3C-406E-4BBC-9DCB-8D3BECCDC860}" sibTransId="{BF01D031-5375-4BEE-8FE7-A6D167752664}"/>
    <dgm:cxn modelId="{A5C8AF96-B859-43DB-9030-DAE554C87F13}" type="presParOf" srcId="{84C581CE-261D-4027-A534-33D2AA03CB6A}" destId="{9DB184BF-9D04-49B0-89F1-E7B252FF6E2B}" srcOrd="0" destOrd="0" presId="urn:microsoft.com/office/officeart/2005/8/layout/default"/>
    <dgm:cxn modelId="{6E163EC0-F315-482B-906D-6B3BC8E01F3E}" type="presParOf" srcId="{84C581CE-261D-4027-A534-33D2AA03CB6A}" destId="{BF8AE313-5ECB-4F55-9892-428B0A911678}" srcOrd="1" destOrd="0" presId="urn:microsoft.com/office/officeart/2005/8/layout/default"/>
    <dgm:cxn modelId="{F0AEF3EF-CA4D-47A9-A7AF-B705BCAF6406}" type="presParOf" srcId="{84C581CE-261D-4027-A534-33D2AA03CB6A}" destId="{9ED8D298-C79D-4AF2-9347-1CD084771BD1}" srcOrd="2" destOrd="0" presId="urn:microsoft.com/office/officeart/2005/8/layout/default"/>
    <dgm:cxn modelId="{E291418B-90EB-44EB-9724-36DF60AE2EEB}" type="presParOf" srcId="{84C581CE-261D-4027-A534-33D2AA03CB6A}" destId="{CB893C80-4F45-41CE-9D61-A90C4E7032E3}" srcOrd="3" destOrd="0" presId="urn:microsoft.com/office/officeart/2005/8/layout/default"/>
    <dgm:cxn modelId="{C2A8C9C3-8B38-49A9-975D-9DE3C3BC0BF8}" type="presParOf" srcId="{84C581CE-261D-4027-A534-33D2AA03CB6A}" destId="{B3AB1A72-1047-4A58-81A4-447D62BE6B7C}" srcOrd="4" destOrd="0" presId="urn:microsoft.com/office/officeart/2005/8/layout/default"/>
    <dgm:cxn modelId="{398EE6C7-7F6D-4F71-8F25-63A43EE75A16}" type="presParOf" srcId="{84C581CE-261D-4027-A534-33D2AA03CB6A}" destId="{1AB3775E-7083-4875-BE44-5CC3E19AD9B9}" srcOrd="5" destOrd="0" presId="urn:microsoft.com/office/officeart/2005/8/layout/default"/>
    <dgm:cxn modelId="{67319E41-D81D-42C8-904E-D19DBCC78665}" type="presParOf" srcId="{84C581CE-261D-4027-A534-33D2AA03CB6A}" destId="{5B04727B-952E-4F49-BA24-4E9249308685}"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0FDB5B-0843-4686-B2F1-F7991B2447C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150C80-9725-47EB-AB59-9D1357133B38}">
      <dgm:prSet phldrT="[Text]"/>
      <dgm:spPr/>
      <dgm:t>
        <a:bodyPr/>
        <a:lstStyle/>
        <a:p>
          <a:r>
            <a:rPr lang="en-US" dirty="0"/>
            <a:t>R, Python, or Java on the same computer but not in SQL process</a:t>
          </a:r>
        </a:p>
      </dgm:t>
    </dgm:pt>
    <dgm:pt modelId="{F38FBAB8-3C2F-44F6-AC7A-BD77E0B42BEB}" type="parTrans" cxnId="{72DF7360-7E99-4B9B-B9B7-F75AEE408AD7}">
      <dgm:prSet/>
      <dgm:spPr/>
      <dgm:t>
        <a:bodyPr/>
        <a:lstStyle/>
        <a:p>
          <a:endParaRPr lang="en-US"/>
        </a:p>
      </dgm:t>
    </dgm:pt>
    <dgm:pt modelId="{4229DD21-4605-4FC2-AFE9-C7C53DD7C995}" type="sibTrans" cxnId="{72DF7360-7E99-4B9B-B9B7-F75AEE408AD7}">
      <dgm:prSet/>
      <dgm:spPr/>
      <dgm:t>
        <a:bodyPr/>
        <a:lstStyle/>
        <a:p>
          <a:endParaRPr lang="en-US"/>
        </a:p>
      </dgm:t>
    </dgm:pt>
    <dgm:pt modelId="{BF3233FA-3496-4497-A04F-E861BD9A7648}">
      <dgm:prSet phldrT="[Text]"/>
      <dgm:spPr/>
      <dgm:t>
        <a:bodyPr/>
        <a:lstStyle/>
        <a:p>
          <a:r>
            <a:rPr lang="en-US" dirty="0"/>
            <a:t>Compat across Windows and Linux</a:t>
          </a:r>
        </a:p>
      </dgm:t>
    </dgm:pt>
    <dgm:pt modelId="{9BDF8241-35BF-4DF0-A98E-4E3431B82254}" type="parTrans" cxnId="{ADD9736D-0CED-445F-BC92-FB736354AB1A}">
      <dgm:prSet/>
      <dgm:spPr/>
      <dgm:t>
        <a:bodyPr/>
        <a:lstStyle/>
        <a:p>
          <a:endParaRPr lang="en-US"/>
        </a:p>
      </dgm:t>
    </dgm:pt>
    <dgm:pt modelId="{1F140F44-3E66-458A-9288-58D18F8B8182}" type="sibTrans" cxnId="{ADD9736D-0CED-445F-BC92-FB736354AB1A}">
      <dgm:prSet/>
      <dgm:spPr/>
      <dgm:t>
        <a:bodyPr/>
        <a:lstStyle/>
        <a:p>
          <a:endParaRPr lang="en-US"/>
        </a:p>
      </dgm:t>
    </dgm:pt>
    <dgm:pt modelId="{6DA21F7C-C1D1-4D00-A2AD-2A0B70E289B3}">
      <dgm:prSet phldrT="[Text]"/>
      <dgm:spPr/>
      <dgm:t>
        <a:bodyPr/>
        <a:lstStyle/>
        <a:p>
          <a:r>
            <a:rPr lang="en-US" dirty="0"/>
            <a:t>Resource governor enabled</a:t>
          </a:r>
        </a:p>
      </dgm:t>
    </dgm:pt>
    <dgm:pt modelId="{CFF2001E-97F6-4458-AD58-CDD28AF5E718}" type="parTrans" cxnId="{69A2A591-4167-4F38-8B7A-783723C5468F}">
      <dgm:prSet/>
      <dgm:spPr/>
      <dgm:t>
        <a:bodyPr/>
        <a:lstStyle/>
        <a:p>
          <a:endParaRPr lang="en-US"/>
        </a:p>
      </dgm:t>
    </dgm:pt>
    <dgm:pt modelId="{9776DEDA-1C6E-4947-ADAA-75EBA3B4539D}" type="sibTrans" cxnId="{69A2A591-4167-4F38-8B7A-783723C5468F}">
      <dgm:prSet/>
      <dgm:spPr/>
      <dgm:t>
        <a:bodyPr/>
        <a:lstStyle/>
        <a:p>
          <a:endParaRPr lang="en-US"/>
        </a:p>
      </dgm:t>
    </dgm:pt>
    <dgm:pt modelId="{50EC864D-AE64-4E2B-B82F-7A884DBCCBF8}">
      <dgm:prSet phldrT="[Text]"/>
      <dgm:spPr/>
      <dgm:t>
        <a:bodyPr/>
        <a:lstStyle/>
        <a:p>
          <a:r>
            <a:rPr lang="en-US" dirty="0"/>
            <a:t>Extend the T-SQL language</a:t>
          </a:r>
        </a:p>
      </dgm:t>
    </dgm:pt>
    <dgm:pt modelId="{F2EEC04A-1AF3-4E59-A13F-A66A0CE35CE5}" type="parTrans" cxnId="{D8F0BCF9-39F1-4EA3-8AFD-3F048BF18A69}">
      <dgm:prSet/>
      <dgm:spPr/>
      <dgm:t>
        <a:bodyPr/>
        <a:lstStyle/>
        <a:p>
          <a:endParaRPr lang="en-US"/>
        </a:p>
      </dgm:t>
    </dgm:pt>
    <dgm:pt modelId="{1BAE82AA-6C7F-4603-A024-D105E096BA45}" type="sibTrans" cxnId="{D8F0BCF9-39F1-4EA3-8AFD-3F048BF18A69}">
      <dgm:prSet/>
      <dgm:spPr/>
      <dgm:t>
        <a:bodyPr/>
        <a:lstStyle/>
        <a:p>
          <a:endParaRPr lang="en-US"/>
        </a:p>
      </dgm:t>
    </dgm:pt>
    <dgm:pt modelId="{90022685-EECD-4C08-BEFA-EA2F1CDEA93B}">
      <dgm:prSet phldrT="[Text]"/>
      <dgm:spPr/>
      <dgm:t>
        <a:bodyPr/>
        <a:lstStyle/>
        <a:p>
          <a:r>
            <a:rPr lang="en-US" dirty="0"/>
            <a:t>Secure and isolated</a:t>
          </a:r>
        </a:p>
      </dgm:t>
    </dgm:pt>
    <dgm:pt modelId="{44C679FA-B258-4620-BB12-0B2D7655B976}" type="parTrans" cxnId="{3772A655-0FC9-43F9-991B-CD557B04F71A}">
      <dgm:prSet/>
      <dgm:spPr/>
      <dgm:t>
        <a:bodyPr/>
        <a:lstStyle/>
        <a:p>
          <a:endParaRPr lang="en-US"/>
        </a:p>
      </dgm:t>
    </dgm:pt>
    <dgm:pt modelId="{791AFF30-9717-4125-A2A4-FB99124E554E}" type="sibTrans" cxnId="{3772A655-0FC9-43F9-991B-CD557B04F71A}">
      <dgm:prSet/>
      <dgm:spPr/>
      <dgm:t>
        <a:bodyPr/>
        <a:lstStyle/>
        <a:p>
          <a:endParaRPr lang="en-US"/>
        </a:p>
      </dgm:t>
    </dgm:pt>
    <dgm:pt modelId="{5D62B1E0-C25A-44B7-AA13-26C31EBC47E6}">
      <dgm:prSet phldrT="[Text]"/>
      <dgm:spPr/>
      <dgm:t>
        <a:bodyPr/>
        <a:lstStyle/>
        <a:p>
          <a:r>
            <a:rPr lang="en-US" dirty="0"/>
            <a:t>Machine Learning</a:t>
          </a:r>
        </a:p>
      </dgm:t>
    </dgm:pt>
    <dgm:pt modelId="{4DFD104D-8AEC-4E19-8572-E2BEF7B9E809}" type="parTrans" cxnId="{DC100FBE-79E6-4243-9649-828F8D8A0B8E}">
      <dgm:prSet/>
      <dgm:spPr/>
      <dgm:t>
        <a:bodyPr/>
        <a:lstStyle/>
        <a:p>
          <a:endParaRPr lang="en-US"/>
        </a:p>
      </dgm:t>
    </dgm:pt>
    <dgm:pt modelId="{621490BA-5528-4161-B1FD-5C3CCBF849BB}" type="sibTrans" cxnId="{DC100FBE-79E6-4243-9649-828F8D8A0B8E}">
      <dgm:prSet/>
      <dgm:spPr/>
      <dgm:t>
        <a:bodyPr/>
        <a:lstStyle/>
        <a:p>
          <a:endParaRPr lang="en-US"/>
        </a:p>
      </dgm:t>
    </dgm:pt>
    <dgm:pt modelId="{149F2335-6CCB-4C43-BB82-A4257947A965}" type="pres">
      <dgm:prSet presAssocID="{970FDB5B-0843-4686-B2F1-F7991B2447C1}" presName="diagram" presStyleCnt="0">
        <dgm:presLayoutVars>
          <dgm:dir/>
          <dgm:resizeHandles val="exact"/>
        </dgm:presLayoutVars>
      </dgm:prSet>
      <dgm:spPr/>
    </dgm:pt>
    <dgm:pt modelId="{6EC20FFF-23F7-42C3-8D81-883B955D1F83}" type="pres">
      <dgm:prSet presAssocID="{AB150C80-9725-47EB-AB59-9D1357133B38}" presName="node" presStyleLbl="node1" presStyleIdx="0" presStyleCnt="6">
        <dgm:presLayoutVars>
          <dgm:bulletEnabled val="1"/>
        </dgm:presLayoutVars>
      </dgm:prSet>
      <dgm:spPr/>
    </dgm:pt>
    <dgm:pt modelId="{BB81864E-4F9D-456E-AE43-1D1B5240AD36}" type="pres">
      <dgm:prSet presAssocID="{4229DD21-4605-4FC2-AFE9-C7C53DD7C995}" presName="sibTrans" presStyleCnt="0"/>
      <dgm:spPr/>
    </dgm:pt>
    <dgm:pt modelId="{910A122A-2929-44C4-853D-706CDE98E43F}" type="pres">
      <dgm:prSet presAssocID="{50EC864D-AE64-4E2B-B82F-7A884DBCCBF8}" presName="node" presStyleLbl="node1" presStyleIdx="1" presStyleCnt="6">
        <dgm:presLayoutVars>
          <dgm:bulletEnabled val="1"/>
        </dgm:presLayoutVars>
      </dgm:prSet>
      <dgm:spPr/>
    </dgm:pt>
    <dgm:pt modelId="{7C269FF0-0AA5-4638-9F50-55400E37D473}" type="pres">
      <dgm:prSet presAssocID="{1BAE82AA-6C7F-4603-A024-D105E096BA45}" presName="sibTrans" presStyleCnt="0"/>
      <dgm:spPr/>
    </dgm:pt>
    <dgm:pt modelId="{6B9D86E9-EA09-48A2-9E14-A3A8914269F9}" type="pres">
      <dgm:prSet presAssocID="{5D62B1E0-C25A-44B7-AA13-26C31EBC47E6}" presName="node" presStyleLbl="node1" presStyleIdx="2" presStyleCnt="6">
        <dgm:presLayoutVars>
          <dgm:bulletEnabled val="1"/>
        </dgm:presLayoutVars>
      </dgm:prSet>
      <dgm:spPr/>
    </dgm:pt>
    <dgm:pt modelId="{F1E16D96-C311-45BB-844C-D0DB56113651}" type="pres">
      <dgm:prSet presAssocID="{621490BA-5528-4161-B1FD-5C3CCBF849BB}" presName="sibTrans" presStyleCnt="0"/>
      <dgm:spPr/>
    </dgm:pt>
    <dgm:pt modelId="{AFE9D508-A6C4-4E19-B94A-3FC7366EEEA8}" type="pres">
      <dgm:prSet presAssocID="{BF3233FA-3496-4497-A04F-E861BD9A7648}" presName="node" presStyleLbl="node1" presStyleIdx="3" presStyleCnt="6">
        <dgm:presLayoutVars>
          <dgm:bulletEnabled val="1"/>
        </dgm:presLayoutVars>
      </dgm:prSet>
      <dgm:spPr/>
    </dgm:pt>
    <dgm:pt modelId="{7C9CF341-3E95-45C5-AC0F-E42AB60ABF8D}" type="pres">
      <dgm:prSet presAssocID="{1F140F44-3E66-458A-9288-58D18F8B8182}" presName="sibTrans" presStyleCnt="0"/>
      <dgm:spPr/>
    </dgm:pt>
    <dgm:pt modelId="{509E2887-E6A7-40B6-9D56-4583D773DD4B}" type="pres">
      <dgm:prSet presAssocID="{90022685-EECD-4C08-BEFA-EA2F1CDEA93B}" presName="node" presStyleLbl="node1" presStyleIdx="4" presStyleCnt="6">
        <dgm:presLayoutVars>
          <dgm:bulletEnabled val="1"/>
        </dgm:presLayoutVars>
      </dgm:prSet>
      <dgm:spPr/>
    </dgm:pt>
    <dgm:pt modelId="{24C2CD66-4F50-4F6B-B8A1-FD1059312B7E}" type="pres">
      <dgm:prSet presAssocID="{791AFF30-9717-4125-A2A4-FB99124E554E}" presName="sibTrans" presStyleCnt="0"/>
      <dgm:spPr/>
    </dgm:pt>
    <dgm:pt modelId="{33B7DBE7-AE26-4AAD-85AE-0A1CF4D05DE2}" type="pres">
      <dgm:prSet presAssocID="{6DA21F7C-C1D1-4D00-A2AD-2A0B70E289B3}" presName="node" presStyleLbl="node1" presStyleIdx="5" presStyleCnt="6">
        <dgm:presLayoutVars>
          <dgm:bulletEnabled val="1"/>
        </dgm:presLayoutVars>
      </dgm:prSet>
      <dgm:spPr/>
    </dgm:pt>
  </dgm:ptLst>
  <dgm:cxnLst>
    <dgm:cxn modelId="{A18AF70B-7471-4E59-8B6B-A5247990DBE2}" type="presOf" srcId="{6DA21F7C-C1D1-4D00-A2AD-2A0B70E289B3}" destId="{33B7DBE7-AE26-4AAD-85AE-0A1CF4D05DE2}" srcOrd="0" destOrd="0" presId="urn:microsoft.com/office/officeart/2005/8/layout/default"/>
    <dgm:cxn modelId="{72DF7360-7E99-4B9B-B9B7-F75AEE408AD7}" srcId="{970FDB5B-0843-4686-B2F1-F7991B2447C1}" destId="{AB150C80-9725-47EB-AB59-9D1357133B38}" srcOrd="0" destOrd="0" parTransId="{F38FBAB8-3C2F-44F6-AC7A-BD77E0B42BEB}" sibTransId="{4229DD21-4605-4FC2-AFE9-C7C53DD7C995}"/>
    <dgm:cxn modelId="{ADD9736D-0CED-445F-BC92-FB736354AB1A}" srcId="{970FDB5B-0843-4686-B2F1-F7991B2447C1}" destId="{BF3233FA-3496-4497-A04F-E861BD9A7648}" srcOrd="3" destOrd="0" parTransId="{9BDF8241-35BF-4DF0-A98E-4E3431B82254}" sibTransId="{1F140F44-3E66-458A-9288-58D18F8B8182}"/>
    <dgm:cxn modelId="{3772A655-0FC9-43F9-991B-CD557B04F71A}" srcId="{970FDB5B-0843-4686-B2F1-F7991B2447C1}" destId="{90022685-EECD-4C08-BEFA-EA2F1CDEA93B}" srcOrd="4" destOrd="0" parTransId="{44C679FA-B258-4620-BB12-0B2D7655B976}" sibTransId="{791AFF30-9717-4125-A2A4-FB99124E554E}"/>
    <dgm:cxn modelId="{B73A2B7D-A2E0-4A1C-95D6-A5163CEC2F7A}" type="presOf" srcId="{AB150C80-9725-47EB-AB59-9D1357133B38}" destId="{6EC20FFF-23F7-42C3-8D81-883B955D1F83}" srcOrd="0" destOrd="0" presId="urn:microsoft.com/office/officeart/2005/8/layout/default"/>
    <dgm:cxn modelId="{69A2A591-4167-4F38-8B7A-783723C5468F}" srcId="{970FDB5B-0843-4686-B2F1-F7991B2447C1}" destId="{6DA21F7C-C1D1-4D00-A2AD-2A0B70E289B3}" srcOrd="5" destOrd="0" parTransId="{CFF2001E-97F6-4458-AD58-CDD28AF5E718}" sibTransId="{9776DEDA-1C6E-4947-ADAA-75EBA3B4539D}"/>
    <dgm:cxn modelId="{DC100FBE-79E6-4243-9649-828F8D8A0B8E}" srcId="{970FDB5B-0843-4686-B2F1-F7991B2447C1}" destId="{5D62B1E0-C25A-44B7-AA13-26C31EBC47E6}" srcOrd="2" destOrd="0" parTransId="{4DFD104D-8AEC-4E19-8572-E2BEF7B9E809}" sibTransId="{621490BA-5528-4161-B1FD-5C3CCBF849BB}"/>
    <dgm:cxn modelId="{398949E3-CAE0-437B-BA6B-2C5363C81FC7}" type="presOf" srcId="{50EC864D-AE64-4E2B-B82F-7A884DBCCBF8}" destId="{910A122A-2929-44C4-853D-706CDE98E43F}" srcOrd="0" destOrd="0" presId="urn:microsoft.com/office/officeart/2005/8/layout/default"/>
    <dgm:cxn modelId="{E650C0E4-0C08-41D9-9103-019C8728E67A}" type="presOf" srcId="{970FDB5B-0843-4686-B2F1-F7991B2447C1}" destId="{149F2335-6CCB-4C43-BB82-A4257947A965}" srcOrd="0" destOrd="0" presId="urn:microsoft.com/office/officeart/2005/8/layout/default"/>
    <dgm:cxn modelId="{976928E6-A608-4899-B901-9D5E1E6B780D}" type="presOf" srcId="{BF3233FA-3496-4497-A04F-E861BD9A7648}" destId="{AFE9D508-A6C4-4E19-B94A-3FC7366EEEA8}" srcOrd="0" destOrd="0" presId="urn:microsoft.com/office/officeart/2005/8/layout/default"/>
    <dgm:cxn modelId="{3B2C17EC-5973-484A-AED1-54F277FB2479}" type="presOf" srcId="{5D62B1E0-C25A-44B7-AA13-26C31EBC47E6}" destId="{6B9D86E9-EA09-48A2-9E14-A3A8914269F9}" srcOrd="0" destOrd="0" presId="urn:microsoft.com/office/officeart/2005/8/layout/default"/>
    <dgm:cxn modelId="{D8F0BCF9-39F1-4EA3-8AFD-3F048BF18A69}" srcId="{970FDB5B-0843-4686-B2F1-F7991B2447C1}" destId="{50EC864D-AE64-4E2B-B82F-7A884DBCCBF8}" srcOrd="1" destOrd="0" parTransId="{F2EEC04A-1AF3-4E59-A13F-A66A0CE35CE5}" sibTransId="{1BAE82AA-6C7F-4603-A024-D105E096BA45}"/>
    <dgm:cxn modelId="{B03DDCFA-FF52-4413-95FE-C1C26AA5A950}" type="presOf" srcId="{90022685-EECD-4C08-BEFA-EA2F1CDEA93B}" destId="{509E2887-E6A7-40B6-9D56-4583D773DD4B}" srcOrd="0" destOrd="0" presId="urn:microsoft.com/office/officeart/2005/8/layout/default"/>
    <dgm:cxn modelId="{FB578720-9A45-4C97-9FC6-642242412869}" type="presParOf" srcId="{149F2335-6CCB-4C43-BB82-A4257947A965}" destId="{6EC20FFF-23F7-42C3-8D81-883B955D1F83}" srcOrd="0" destOrd="0" presId="urn:microsoft.com/office/officeart/2005/8/layout/default"/>
    <dgm:cxn modelId="{A206378C-36E6-4A04-A408-498C094E3950}" type="presParOf" srcId="{149F2335-6CCB-4C43-BB82-A4257947A965}" destId="{BB81864E-4F9D-456E-AE43-1D1B5240AD36}" srcOrd="1" destOrd="0" presId="urn:microsoft.com/office/officeart/2005/8/layout/default"/>
    <dgm:cxn modelId="{CFCA08B1-B677-4978-9BC1-0E6F273FE263}" type="presParOf" srcId="{149F2335-6CCB-4C43-BB82-A4257947A965}" destId="{910A122A-2929-44C4-853D-706CDE98E43F}" srcOrd="2" destOrd="0" presId="urn:microsoft.com/office/officeart/2005/8/layout/default"/>
    <dgm:cxn modelId="{EE6AB35A-C9C8-4884-8C84-67B6AF586889}" type="presParOf" srcId="{149F2335-6CCB-4C43-BB82-A4257947A965}" destId="{7C269FF0-0AA5-4638-9F50-55400E37D473}" srcOrd="3" destOrd="0" presId="urn:microsoft.com/office/officeart/2005/8/layout/default"/>
    <dgm:cxn modelId="{D537F6F2-92C1-46D9-9C1D-30475B32D7B3}" type="presParOf" srcId="{149F2335-6CCB-4C43-BB82-A4257947A965}" destId="{6B9D86E9-EA09-48A2-9E14-A3A8914269F9}" srcOrd="4" destOrd="0" presId="urn:microsoft.com/office/officeart/2005/8/layout/default"/>
    <dgm:cxn modelId="{103C9A65-16E8-4E48-95A2-79AE6A8D6CEE}" type="presParOf" srcId="{149F2335-6CCB-4C43-BB82-A4257947A965}" destId="{F1E16D96-C311-45BB-844C-D0DB56113651}" srcOrd="5" destOrd="0" presId="urn:microsoft.com/office/officeart/2005/8/layout/default"/>
    <dgm:cxn modelId="{B3EDBE8F-3342-49D0-8C40-1AED4E60FEBF}" type="presParOf" srcId="{149F2335-6CCB-4C43-BB82-A4257947A965}" destId="{AFE9D508-A6C4-4E19-B94A-3FC7366EEEA8}" srcOrd="6" destOrd="0" presId="urn:microsoft.com/office/officeart/2005/8/layout/default"/>
    <dgm:cxn modelId="{DF8DDBF4-D6D2-4387-B117-5642DF6B25A3}" type="presParOf" srcId="{149F2335-6CCB-4C43-BB82-A4257947A965}" destId="{7C9CF341-3E95-45C5-AC0F-E42AB60ABF8D}" srcOrd="7" destOrd="0" presId="urn:microsoft.com/office/officeart/2005/8/layout/default"/>
    <dgm:cxn modelId="{A759EB2C-7255-4A10-958C-440F1716CA71}" type="presParOf" srcId="{149F2335-6CCB-4C43-BB82-A4257947A965}" destId="{509E2887-E6A7-40B6-9D56-4583D773DD4B}" srcOrd="8" destOrd="0" presId="urn:microsoft.com/office/officeart/2005/8/layout/default"/>
    <dgm:cxn modelId="{73D499E8-2CDA-4F61-A6B3-AFE8A5D6904B}" type="presParOf" srcId="{149F2335-6CCB-4C43-BB82-A4257947A965}" destId="{24C2CD66-4F50-4F6B-B8A1-FD1059312B7E}" srcOrd="9" destOrd="0" presId="urn:microsoft.com/office/officeart/2005/8/layout/default"/>
    <dgm:cxn modelId="{E8100A25-3565-40E8-B638-164ACA704422}" type="presParOf" srcId="{149F2335-6CCB-4C43-BB82-A4257947A965}" destId="{33B7DBE7-AE26-4AAD-85AE-0A1CF4D05DE2}"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0678B-6C37-4397-A984-AA0E5ECE5678}">
      <dsp:nvSpPr>
        <dsp:cNvPr id="0" name=""/>
        <dsp:cNvSpPr/>
      </dsp:nvSpPr>
      <dsp:spPr>
        <a:xfrm>
          <a:off x="5514"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2016</a:t>
          </a:r>
        </a:p>
      </dsp:txBody>
      <dsp:txXfrm>
        <a:off x="5514" y="0"/>
        <a:ext cx="5304814" cy="1645919"/>
      </dsp:txXfrm>
    </dsp:sp>
    <dsp:sp modelId="{C558B9F0-3221-4C2C-9357-5311FBAD3127}">
      <dsp:nvSpPr>
        <dsp:cNvPr id="0" name=""/>
        <dsp:cNvSpPr/>
      </dsp:nvSpPr>
      <dsp:spPr>
        <a:xfrm>
          <a:off x="535996" y="1647527"/>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Query Store</a:t>
          </a:r>
        </a:p>
      </dsp:txBody>
      <dsp:txXfrm>
        <a:off x="546196" y="1657727"/>
        <a:ext cx="4223451" cy="327857"/>
      </dsp:txXfrm>
    </dsp:sp>
    <dsp:sp modelId="{DA2D2C97-9906-40C6-BF8F-965C6E93AAC7}">
      <dsp:nvSpPr>
        <dsp:cNvPr id="0" name=""/>
        <dsp:cNvSpPr/>
      </dsp:nvSpPr>
      <dsp:spPr>
        <a:xfrm>
          <a:off x="535996" y="204936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Polybase</a:t>
          </a:r>
        </a:p>
      </dsp:txBody>
      <dsp:txXfrm>
        <a:off x="546196" y="2059562"/>
        <a:ext cx="4223451" cy="327857"/>
      </dsp:txXfrm>
    </dsp:sp>
    <dsp:sp modelId="{14955BB3-7454-4B7C-857E-D4B3A808FBEA}">
      <dsp:nvSpPr>
        <dsp:cNvPr id="0" name=""/>
        <dsp:cNvSpPr/>
      </dsp:nvSpPr>
      <dsp:spPr>
        <a:xfrm>
          <a:off x="535996" y="245119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Temporal Tables</a:t>
          </a:r>
        </a:p>
      </dsp:txBody>
      <dsp:txXfrm>
        <a:off x="546196" y="2461398"/>
        <a:ext cx="4223451" cy="327857"/>
      </dsp:txXfrm>
    </dsp:sp>
    <dsp:sp modelId="{9DAB298F-C7D7-40C3-AEAF-B3A9C1BE4F3E}">
      <dsp:nvSpPr>
        <dsp:cNvPr id="0" name=""/>
        <dsp:cNvSpPr/>
      </dsp:nvSpPr>
      <dsp:spPr>
        <a:xfrm>
          <a:off x="535996" y="2853034"/>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JSON</a:t>
          </a:r>
        </a:p>
      </dsp:txBody>
      <dsp:txXfrm>
        <a:off x="546196" y="2863234"/>
        <a:ext cx="4223451" cy="327857"/>
      </dsp:txXfrm>
    </dsp:sp>
    <dsp:sp modelId="{6625B9DB-080B-407C-A753-4A21C2B032D8}">
      <dsp:nvSpPr>
        <dsp:cNvPr id="0" name=""/>
        <dsp:cNvSpPr/>
      </dsp:nvSpPr>
      <dsp:spPr>
        <a:xfrm>
          <a:off x="535996" y="3254870"/>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Always Encrypted</a:t>
          </a:r>
        </a:p>
      </dsp:txBody>
      <dsp:txXfrm>
        <a:off x="546196" y="3265070"/>
        <a:ext cx="4223451" cy="327857"/>
      </dsp:txXfrm>
    </dsp:sp>
    <dsp:sp modelId="{F03BA2C8-0EA8-4027-9427-FC921CA28BFF}">
      <dsp:nvSpPr>
        <dsp:cNvPr id="0" name=""/>
        <dsp:cNvSpPr/>
      </dsp:nvSpPr>
      <dsp:spPr>
        <a:xfrm>
          <a:off x="535996" y="3656706"/>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Dynamic Data Masking</a:t>
          </a:r>
        </a:p>
      </dsp:txBody>
      <dsp:txXfrm>
        <a:off x="546196" y="3666906"/>
        <a:ext cx="4223451" cy="327857"/>
      </dsp:txXfrm>
    </dsp:sp>
    <dsp:sp modelId="{CBCFF23A-7FA0-4F60-9358-40C4DE08C619}">
      <dsp:nvSpPr>
        <dsp:cNvPr id="0" name=""/>
        <dsp:cNvSpPr/>
      </dsp:nvSpPr>
      <dsp:spPr>
        <a:xfrm>
          <a:off x="535996" y="405854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Row Level Security</a:t>
          </a:r>
        </a:p>
      </dsp:txBody>
      <dsp:txXfrm>
        <a:off x="546196" y="4068742"/>
        <a:ext cx="4223451" cy="327857"/>
      </dsp:txXfrm>
    </dsp:sp>
    <dsp:sp modelId="{BAF2D761-C3A4-4FC9-9E66-C10498E393CA}">
      <dsp:nvSpPr>
        <dsp:cNvPr id="0" name=""/>
        <dsp:cNvSpPr/>
      </dsp:nvSpPr>
      <dsp:spPr>
        <a:xfrm>
          <a:off x="535996" y="446037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 and Machine Learning</a:t>
          </a:r>
        </a:p>
      </dsp:txBody>
      <dsp:txXfrm>
        <a:off x="546196" y="4470578"/>
        <a:ext cx="4223451" cy="327857"/>
      </dsp:txXfrm>
    </dsp:sp>
    <dsp:sp modelId="{52436426-258F-43C8-BBCF-6E0C021BD3A2}">
      <dsp:nvSpPr>
        <dsp:cNvPr id="0" name=""/>
        <dsp:cNvSpPr/>
      </dsp:nvSpPr>
      <dsp:spPr>
        <a:xfrm>
          <a:off x="535996" y="4862213"/>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It Just Runs Faster</a:t>
          </a:r>
        </a:p>
      </dsp:txBody>
      <dsp:txXfrm>
        <a:off x="546196" y="4872413"/>
        <a:ext cx="4223451" cy="327857"/>
      </dsp:txXfrm>
    </dsp:sp>
    <dsp:sp modelId="{8177A520-5A0C-4244-ADC2-822920B3603A}">
      <dsp:nvSpPr>
        <dsp:cNvPr id="0" name=""/>
        <dsp:cNvSpPr/>
      </dsp:nvSpPr>
      <dsp:spPr>
        <a:xfrm>
          <a:off x="5708190"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2017</a:t>
          </a:r>
        </a:p>
      </dsp:txBody>
      <dsp:txXfrm>
        <a:off x="5708190" y="0"/>
        <a:ext cx="5304814" cy="1645919"/>
      </dsp:txXfrm>
    </dsp:sp>
    <dsp:sp modelId="{D9EA7C31-6A85-4C11-AF1A-E2FAB6E4C479}">
      <dsp:nvSpPr>
        <dsp:cNvPr id="0" name=""/>
        <dsp:cNvSpPr/>
      </dsp:nvSpPr>
      <dsp:spPr>
        <a:xfrm>
          <a:off x="6238672" y="164618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Linux and Containers</a:t>
          </a:r>
        </a:p>
      </dsp:txBody>
      <dsp:txXfrm>
        <a:off x="6254100" y="1661615"/>
        <a:ext cx="4212995" cy="495883"/>
      </dsp:txXfrm>
    </dsp:sp>
    <dsp:sp modelId="{3BA22687-9C03-4BE3-B1D8-3AB7FB5EA104}">
      <dsp:nvSpPr>
        <dsp:cNvPr id="0" name=""/>
        <dsp:cNvSpPr/>
      </dsp:nvSpPr>
      <dsp:spPr>
        <a:xfrm>
          <a:off x="6238672" y="225396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Adaptive Query Processing</a:t>
          </a:r>
        </a:p>
      </dsp:txBody>
      <dsp:txXfrm>
        <a:off x="6254100" y="2269392"/>
        <a:ext cx="4212995" cy="495883"/>
      </dsp:txXfrm>
    </dsp:sp>
    <dsp:sp modelId="{43EFC17D-4366-4EEF-A4EC-C09CFDE6CFA1}">
      <dsp:nvSpPr>
        <dsp:cNvPr id="0" name=""/>
        <dsp:cNvSpPr/>
      </dsp:nvSpPr>
      <dsp:spPr>
        <a:xfrm>
          <a:off x="6238672" y="286174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Automatic Tuning</a:t>
          </a:r>
        </a:p>
      </dsp:txBody>
      <dsp:txXfrm>
        <a:off x="6254100" y="2877169"/>
        <a:ext cx="4212995" cy="495883"/>
      </dsp:txXfrm>
    </dsp:sp>
    <dsp:sp modelId="{0517F963-117B-4680-9A6B-E0356D8B1455}">
      <dsp:nvSpPr>
        <dsp:cNvPr id="0" name=""/>
        <dsp:cNvSpPr/>
      </dsp:nvSpPr>
      <dsp:spPr>
        <a:xfrm>
          <a:off x="6238672" y="346951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i="1" kern="1200" dirty="0"/>
            <a:t>Clusterless</a:t>
          </a:r>
          <a:r>
            <a:rPr lang="en-US" sz="1700" kern="1200" dirty="0"/>
            <a:t> Availability Groups</a:t>
          </a:r>
        </a:p>
      </dsp:txBody>
      <dsp:txXfrm>
        <a:off x="6254100" y="3484945"/>
        <a:ext cx="4212995" cy="495883"/>
      </dsp:txXfrm>
    </dsp:sp>
    <dsp:sp modelId="{BAECC03D-F0C0-406C-9F35-25FF06F8EB49}">
      <dsp:nvSpPr>
        <dsp:cNvPr id="0" name=""/>
        <dsp:cNvSpPr/>
      </dsp:nvSpPr>
      <dsp:spPr>
        <a:xfrm>
          <a:off x="6238672" y="407729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Graph database</a:t>
          </a:r>
        </a:p>
      </dsp:txBody>
      <dsp:txXfrm>
        <a:off x="6254100" y="4092722"/>
        <a:ext cx="4212995" cy="495883"/>
      </dsp:txXfrm>
    </dsp:sp>
    <dsp:sp modelId="{5D4E2A2F-3FEC-4A6B-A629-266559C51F3C}">
      <dsp:nvSpPr>
        <dsp:cNvPr id="0" name=""/>
        <dsp:cNvSpPr/>
      </dsp:nvSpPr>
      <dsp:spPr>
        <a:xfrm>
          <a:off x="6238672" y="468507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Python</a:t>
          </a:r>
        </a:p>
      </dsp:txBody>
      <dsp:txXfrm>
        <a:off x="6254100" y="4700499"/>
        <a:ext cx="4212995" cy="4958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5B289-DAEE-446B-A637-A4D6355BA418}">
      <dsp:nvSpPr>
        <dsp:cNvPr id="0" name=""/>
        <dsp:cNvSpPr/>
      </dsp:nvSpPr>
      <dsp:spPr>
        <a:xfrm>
          <a:off x="2159698" y="16"/>
          <a:ext cx="1925221" cy="11551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11M+ Docker Pulls</a:t>
          </a:r>
          <a:endParaRPr lang="en-US" sz="1600" kern="1200" dirty="0"/>
        </a:p>
      </dsp:txBody>
      <dsp:txXfrm>
        <a:off x="2159698" y="16"/>
        <a:ext cx="1925221" cy="1155132"/>
      </dsp:txXfrm>
    </dsp:sp>
    <dsp:sp modelId="{8624D9B7-1B60-421A-A038-6AA038836560}">
      <dsp:nvSpPr>
        <dsp:cNvPr id="0" name=""/>
        <dsp:cNvSpPr/>
      </dsp:nvSpPr>
      <dsp:spPr>
        <a:xfrm>
          <a:off x="4277441" y="16"/>
          <a:ext cx="1925221" cy="11551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Thousands of instances and CPUs using SQL Server on Linux</a:t>
          </a:r>
        </a:p>
      </dsp:txBody>
      <dsp:txXfrm>
        <a:off x="4277441" y="16"/>
        <a:ext cx="1925221" cy="11551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DE6F6-E719-45CB-8223-453D552928EE}">
      <dsp:nvSpPr>
        <dsp:cNvPr id="0" name=""/>
        <dsp:cNvSpPr/>
      </dsp:nvSpPr>
      <dsp:spPr>
        <a:xfrm>
          <a:off x="0" y="2516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it the same as Windows?</a:t>
          </a:r>
        </a:p>
      </dsp:txBody>
      <dsp:txXfrm>
        <a:off x="17591" y="42758"/>
        <a:ext cx="8204420" cy="325178"/>
      </dsp:txXfrm>
    </dsp:sp>
    <dsp:sp modelId="{3ABBD336-40E8-4549-9A99-20E97504E217}">
      <dsp:nvSpPr>
        <dsp:cNvPr id="0" name=""/>
        <dsp:cNvSpPr/>
      </dsp:nvSpPr>
      <dsp:spPr>
        <a:xfrm>
          <a:off x="0" y="42584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the performance the same as on Windows?</a:t>
          </a:r>
        </a:p>
      </dsp:txBody>
      <dsp:txXfrm>
        <a:off x="17591" y="443438"/>
        <a:ext cx="8204420" cy="325178"/>
      </dsp:txXfrm>
    </dsp:sp>
    <dsp:sp modelId="{CA4A3630-1C2E-4A1F-BE87-D2F87469B0AE}">
      <dsp:nvSpPr>
        <dsp:cNvPr id="0" name=""/>
        <dsp:cNvSpPr/>
      </dsp:nvSpPr>
      <dsp:spPr>
        <a:xfrm>
          <a:off x="0" y="82652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the licensing the same as on Windows?</a:t>
          </a:r>
        </a:p>
      </dsp:txBody>
      <dsp:txXfrm>
        <a:off x="17591" y="844118"/>
        <a:ext cx="8204420" cy="325178"/>
      </dsp:txXfrm>
    </dsp:sp>
    <dsp:sp modelId="{E64BC9FD-807C-409A-9805-720EA7503BF4}">
      <dsp:nvSpPr>
        <dsp:cNvPr id="0" name=""/>
        <dsp:cNvSpPr/>
      </dsp:nvSpPr>
      <dsp:spPr>
        <a:xfrm>
          <a:off x="0" y="122720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Do I need to know Linux?</a:t>
          </a:r>
        </a:p>
      </dsp:txBody>
      <dsp:txXfrm>
        <a:off x="17591" y="1244798"/>
        <a:ext cx="8204420" cy="325178"/>
      </dsp:txXfrm>
    </dsp:sp>
    <dsp:sp modelId="{CCAEB940-CC1B-48F2-95A4-8902D8908AB9}">
      <dsp:nvSpPr>
        <dsp:cNvPr id="0" name=""/>
        <dsp:cNvSpPr/>
      </dsp:nvSpPr>
      <dsp:spPr>
        <a:xfrm>
          <a:off x="0" y="162788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SQL Server different in a container?</a:t>
          </a:r>
        </a:p>
      </dsp:txBody>
      <dsp:txXfrm>
        <a:off x="17591" y="1645478"/>
        <a:ext cx="8204420" cy="325178"/>
      </dsp:txXfrm>
    </dsp:sp>
    <dsp:sp modelId="{C40AE0EB-D8AA-451C-BEE8-21CE03FDFD29}">
      <dsp:nvSpPr>
        <dsp:cNvPr id="0" name=""/>
        <dsp:cNvSpPr/>
      </dsp:nvSpPr>
      <dsp:spPr>
        <a:xfrm>
          <a:off x="0" y="202856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Need multi-instance? Use containers</a:t>
          </a:r>
        </a:p>
      </dsp:txBody>
      <dsp:txXfrm>
        <a:off x="17591" y="2046158"/>
        <a:ext cx="8204420" cy="3251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7659E-DBBA-4CD4-867F-27361D1003B4}">
      <dsp:nvSpPr>
        <dsp:cNvPr id="0" name=""/>
        <dsp:cNvSpPr/>
      </dsp:nvSpPr>
      <dsp:spPr>
        <a:xfrm>
          <a:off x="1031"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a:t>
          </a:r>
        </a:p>
      </dsp:txBody>
      <dsp:txXfrm>
        <a:off x="1031" y="83242"/>
        <a:ext cx="1299881" cy="779928"/>
      </dsp:txXfrm>
    </dsp:sp>
    <dsp:sp modelId="{08BD63EA-CEE8-40D6-9CD7-E336968F521F}">
      <dsp:nvSpPr>
        <dsp:cNvPr id="0" name=""/>
        <dsp:cNvSpPr/>
      </dsp:nvSpPr>
      <dsp:spPr>
        <a:xfrm>
          <a:off x="1430900"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mssql-tools</a:t>
          </a:r>
        </a:p>
      </dsp:txBody>
      <dsp:txXfrm>
        <a:off x="1430900" y="83242"/>
        <a:ext cx="1299881" cy="779928"/>
      </dsp:txXfrm>
    </dsp:sp>
    <dsp:sp modelId="{C9A64BF8-7013-4702-A8E8-11930FC18B2E}">
      <dsp:nvSpPr>
        <dsp:cNvPr id="0" name=""/>
        <dsp:cNvSpPr/>
      </dsp:nvSpPr>
      <dsp:spPr>
        <a:xfrm>
          <a:off x="2860770"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mssql-server-fts</a:t>
          </a:r>
        </a:p>
      </dsp:txBody>
      <dsp:txXfrm>
        <a:off x="2860770" y="83242"/>
        <a:ext cx="1299881" cy="779928"/>
      </dsp:txXfrm>
    </dsp:sp>
    <dsp:sp modelId="{62A692D1-E9B0-4E60-B17C-FDA65098E03F}">
      <dsp:nvSpPr>
        <dsp:cNvPr id="0" name=""/>
        <dsp:cNvSpPr/>
      </dsp:nvSpPr>
      <dsp:spPr>
        <a:xfrm>
          <a:off x="4290639"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mssql-server-ha</a:t>
          </a:r>
        </a:p>
      </dsp:txBody>
      <dsp:txXfrm>
        <a:off x="4290639" y="83242"/>
        <a:ext cx="1299881" cy="779928"/>
      </dsp:txXfrm>
    </dsp:sp>
    <dsp:sp modelId="{40EAA6A1-C5F3-48C0-A627-D89ECF4DE8EE}">
      <dsp:nvSpPr>
        <dsp:cNvPr id="0" name=""/>
        <dsp:cNvSpPr/>
      </dsp:nvSpPr>
      <dsp:spPr>
        <a:xfrm>
          <a:off x="5720508"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mssql-server-is</a:t>
          </a:r>
        </a:p>
      </dsp:txBody>
      <dsp:txXfrm>
        <a:off x="5720508" y="83242"/>
        <a:ext cx="1299881" cy="779928"/>
      </dsp:txXfrm>
    </dsp:sp>
    <dsp:sp modelId="{4243F23D-D958-4B07-953A-95F00D0DF05D}">
      <dsp:nvSpPr>
        <dsp:cNvPr id="0" name=""/>
        <dsp:cNvSpPr/>
      </dsp:nvSpPr>
      <dsp:spPr>
        <a:xfrm>
          <a:off x="7150378"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hlinkClick xmlns:r="http://schemas.openxmlformats.org/officeDocument/2006/relationships" r:id="rId1"/>
            </a:rPr>
            <a:t>“extensibility, Java, and ML Services”</a:t>
          </a:r>
          <a:endParaRPr lang="en-US" sz="1400" kern="1200" dirty="0"/>
        </a:p>
      </dsp:txBody>
      <dsp:txXfrm>
        <a:off x="7150378" y="83242"/>
        <a:ext cx="1299881" cy="7799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85EC8-B888-4F47-9261-22B2CA46B927}">
      <dsp:nvSpPr>
        <dsp:cNvPr id="0" name=""/>
        <dsp:cNvSpPr/>
      </dsp:nvSpPr>
      <dsp:spPr>
        <a:xfrm>
          <a:off x="3143" y="0"/>
          <a:ext cx="3023465" cy="4646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Inside the Engine</a:t>
          </a:r>
        </a:p>
      </dsp:txBody>
      <dsp:txXfrm>
        <a:off x="3143" y="0"/>
        <a:ext cx="3023465" cy="1393842"/>
      </dsp:txXfrm>
    </dsp:sp>
    <dsp:sp modelId="{DFB13D7C-8E28-4030-B7E0-54EE205E2CA0}">
      <dsp:nvSpPr>
        <dsp:cNvPr id="0" name=""/>
        <dsp:cNvSpPr/>
      </dsp:nvSpPr>
      <dsp:spPr>
        <a:xfrm>
          <a:off x="305489" y="1395203"/>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ALTER SERVER CONFIGURATION</a:t>
          </a:r>
        </a:p>
      </dsp:txBody>
      <dsp:txXfrm>
        <a:off x="346519" y="1436233"/>
        <a:ext cx="2336712" cy="1318815"/>
      </dsp:txXfrm>
    </dsp:sp>
    <dsp:sp modelId="{F6885A86-2B33-4AA0-97E9-F29ED73946E1}">
      <dsp:nvSpPr>
        <dsp:cNvPr id="0" name=""/>
        <dsp:cNvSpPr/>
      </dsp:nvSpPr>
      <dsp:spPr>
        <a:xfrm>
          <a:off x="305489" y="3011597"/>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sp_configure</a:t>
          </a:r>
        </a:p>
      </dsp:txBody>
      <dsp:txXfrm>
        <a:off x="346519" y="3052627"/>
        <a:ext cx="2336712" cy="1318815"/>
      </dsp:txXfrm>
    </dsp:sp>
    <dsp:sp modelId="{D4A1A83A-EB8F-4629-8EA6-48A17EB0E121}">
      <dsp:nvSpPr>
        <dsp:cNvPr id="0" name=""/>
        <dsp:cNvSpPr/>
      </dsp:nvSpPr>
      <dsp:spPr>
        <a:xfrm>
          <a:off x="3256512" y="0"/>
          <a:ext cx="3023465" cy="4646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Outside the Engine</a:t>
          </a:r>
        </a:p>
      </dsp:txBody>
      <dsp:txXfrm>
        <a:off x="3256512" y="0"/>
        <a:ext cx="3023465" cy="1393842"/>
      </dsp:txXfrm>
    </dsp:sp>
    <dsp:sp modelId="{7B1490E8-0459-4602-B48F-8121443A17E7}">
      <dsp:nvSpPr>
        <dsp:cNvPr id="0" name=""/>
        <dsp:cNvSpPr/>
      </dsp:nvSpPr>
      <dsp:spPr>
        <a:xfrm>
          <a:off x="3555715" y="1395203"/>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 variables during setup</a:t>
          </a:r>
        </a:p>
      </dsp:txBody>
      <dsp:txXfrm>
        <a:off x="3596745" y="1436233"/>
        <a:ext cx="2336712" cy="1318815"/>
      </dsp:txXfrm>
    </dsp:sp>
    <dsp:sp modelId="{CC7F087E-F092-4A8E-AAEA-A010D55FCBDD}">
      <dsp:nvSpPr>
        <dsp:cNvPr id="0" name=""/>
        <dsp:cNvSpPr/>
      </dsp:nvSpPr>
      <dsp:spPr>
        <a:xfrm>
          <a:off x="3555715" y="3011597"/>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mssql-conf script after setup</a:t>
          </a:r>
        </a:p>
      </dsp:txBody>
      <dsp:txXfrm>
        <a:off x="3596745" y="3052627"/>
        <a:ext cx="2336712" cy="13188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1513C-8B4B-43EC-B63E-9329ED625168}">
      <dsp:nvSpPr>
        <dsp:cNvPr id="0" name=""/>
        <dsp:cNvSpPr/>
      </dsp:nvSpPr>
      <dsp:spPr>
        <a:xfrm>
          <a:off x="235900" y="2244"/>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Package for each CU and GDR</a:t>
          </a:r>
        </a:p>
      </dsp:txBody>
      <dsp:txXfrm>
        <a:off x="235900" y="2244"/>
        <a:ext cx="2320825" cy="1392495"/>
      </dsp:txXfrm>
    </dsp:sp>
    <dsp:sp modelId="{A307D924-6CF2-41D4-8612-EE27D2DD2270}">
      <dsp:nvSpPr>
        <dsp:cNvPr id="0" name=""/>
        <dsp:cNvSpPr/>
      </dsp:nvSpPr>
      <dsp:spPr>
        <a:xfrm>
          <a:off x="235900" y="1626822"/>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Packager managers support update and rollback</a:t>
          </a:r>
        </a:p>
      </dsp:txBody>
      <dsp:txXfrm>
        <a:off x="235900" y="1626822"/>
        <a:ext cx="2320825" cy="1392495"/>
      </dsp:txXfrm>
    </dsp:sp>
    <dsp:sp modelId="{2D44F5FB-0D87-4F92-A2CF-08F985E319B1}">
      <dsp:nvSpPr>
        <dsp:cNvPr id="0" name=""/>
        <dsp:cNvSpPr/>
      </dsp:nvSpPr>
      <dsp:spPr>
        <a:xfrm>
          <a:off x="235900" y="3251400"/>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 more service packs</a:t>
          </a:r>
        </a:p>
      </dsp:txBody>
      <dsp:txXfrm>
        <a:off x="235900" y="3251400"/>
        <a:ext cx="2320825" cy="139249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0E3DC-DE7B-4306-B6DE-99EFD7E06822}">
      <dsp:nvSpPr>
        <dsp:cNvPr id="0" name=""/>
        <dsp:cNvSpPr/>
      </dsp:nvSpPr>
      <dsp:spPr>
        <a:xfrm>
          <a:off x="2147" y="0"/>
          <a:ext cx="5470571" cy="4683511"/>
        </a:xfrm>
        <a:prstGeom prst="roundRect">
          <a:avLst>
            <a:gd name="adj" fmla="val 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8882" rIns="257810" bIns="0" numCol="1" spcCol="1270" anchor="t" anchorCtr="0">
          <a:noAutofit/>
        </a:bodyPr>
        <a:lstStyle/>
        <a:p>
          <a:pPr marL="0" lvl="0" indent="0" algn="r" defTabSz="2578100">
            <a:lnSpc>
              <a:spcPct val="90000"/>
            </a:lnSpc>
            <a:spcBef>
              <a:spcPct val="0"/>
            </a:spcBef>
            <a:spcAft>
              <a:spcPct val="35000"/>
            </a:spcAft>
            <a:buNone/>
          </a:pPr>
          <a:r>
            <a:rPr lang="en-US" sz="5800" kern="1200" baseline="0" dirty="0"/>
            <a:t>Image</a:t>
          </a:r>
          <a:endParaRPr lang="en-US" sz="5800" kern="1200" dirty="0"/>
        </a:p>
      </dsp:txBody>
      <dsp:txXfrm rot="16200000">
        <a:off x="-1371034" y="1373182"/>
        <a:ext cx="3840479" cy="1094114"/>
      </dsp:txXfrm>
    </dsp:sp>
    <dsp:sp modelId="{CB54E232-A062-433F-8704-9A51A4E20B78}">
      <dsp:nvSpPr>
        <dsp:cNvPr id="0" name=""/>
        <dsp:cNvSpPr/>
      </dsp:nvSpPr>
      <dsp:spPr>
        <a:xfrm>
          <a:off x="1096262" y="0"/>
          <a:ext cx="4075575" cy="468351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1" kern="1200" baseline="0" dirty="0"/>
            <a:t>Layered snapshot </a:t>
          </a:r>
          <a:r>
            <a:rPr lang="en-US" sz="1800" kern="1200" baseline="0" dirty="0"/>
            <a:t>of a set of files structured in a filesystem</a:t>
          </a:r>
          <a:endParaRPr lang="en-US" sz="1800" kern="1200" dirty="0"/>
        </a:p>
        <a:p>
          <a:pPr marL="0" lvl="0" indent="0" algn="l" defTabSz="800100">
            <a:lnSpc>
              <a:spcPct val="90000"/>
            </a:lnSpc>
            <a:spcBef>
              <a:spcPct val="0"/>
            </a:spcBef>
            <a:spcAft>
              <a:spcPct val="35000"/>
            </a:spcAft>
            <a:buNone/>
          </a:pPr>
          <a:r>
            <a:rPr lang="en-US" sz="1800" kern="1200" baseline="0" dirty="0"/>
            <a:t>Built with a </a:t>
          </a:r>
          <a:r>
            <a:rPr lang="en-US" sz="1800" b="1" kern="1200" baseline="0" dirty="0"/>
            <a:t>Dockerfile</a:t>
          </a:r>
          <a:r>
            <a:rPr lang="en-US" sz="1800" kern="1200" baseline="0" dirty="0"/>
            <a:t> using docker build or APIs</a:t>
          </a:r>
          <a:endParaRPr lang="en-US" sz="1800" kern="1200" dirty="0"/>
        </a:p>
        <a:p>
          <a:pPr marL="0" lvl="0" indent="0" algn="l" defTabSz="800100">
            <a:lnSpc>
              <a:spcPct val="90000"/>
            </a:lnSpc>
            <a:spcBef>
              <a:spcPct val="0"/>
            </a:spcBef>
            <a:spcAft>
              <a:spcPct val="35000"/>
            </a:spcAft>
            <a:buNone/>
          </a:pPr>
          <a:r>
            <a:rPr lang="en-US" sz="1800" kern="1200" baseline="0" dirty="0"/>
            <a:t>Most built with a </a:t>
          </a:r>
          <a:r>
            <a:rPr lang="en-US" sz="1800" b="1" kern="1200" baseline="0" dirty="0"/>
            <a:t>base image </a:t>
          </a:r>
          <a:r>
            <a:rPr lang="en-US" sz="1800" kern="1200" baseline="0" dirty="0"/>
            <a:t>of an OS</a:t>
          </a:r>
          <a:endParaRPr lang="en-US" sz="1800" kern="1200" dirty="0"/>
        </a:p>
        <a:p>
          <a:pPr marL="0" lvl="0" indent="0" algn="l" defTabSz="800100">
            <a:lnSpc>
              <a:spcPct val="90000"/>
            </a:lnSpc>
            <a:spcBef>
              <a:spcPct val="0"/>
            </a:spcBef>
            <a:spcAft>
              <a:spcPct val="35000"/>
            </a:spcAft>
            <a:buNone/>
          </a:pPr>
          <a:r>
            <a:rPr lang="en-US" sz="1800" kern="1200" baseline="0" dirty="0"/>
            <a:t>The base image OS must be the </a:t>
          </a:r>
          <a:r>
            <a:rPr lang="en-US" sz="1800" b="1" kern="1200" baseline="0" dirty="0"/>
            <a:t>same kernel as host</a:t>
          </a:r>
          <a:endParaRPr lang="en-US" sz="1800" kern="1200" dirty="0"/>
        </a:p>
      </dsp:txBody>
      <dsp:txXfrm>
        <a:off x="1096262" y="0"/>
        <a:ext cx="4075575" cy="4683511"/>
      </dsp:txXfrm>
    </dsp:sp>
    <dsp:sp modelId="{00F54136-19DD-4DE9-949D-37C7111CF126}">
      <dsp:nvSpPr>
        <dsp:cNvPr id="0" name=""/>
        <dsp:cNvSpPr/>
      </dsp:nvSpPr>
      <dsp:spPr>
        <a:xfrm>
          <a:off x="5664189" y="0"/>
          <a:ext cx="5470571" cy="4683511"/>
        </a:xfrm>
        <a:prstGeom prst="roundRect">
          <a:avLst>
            <a:gd name="adj" fmla="val 5000"/>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8882" rIns="257810" bIns="0" numCol="1" spcCol="1270" anchor="t" anchorCtr="0">
          <a:noAutofit/>
        </a:bodyPr>
        <a:lstStyle/>
        <a:p>
          <a:pPr marL="0" lvl="0" indent="0" algn="r" defTabSz="2578100">
            <a:lnSpc>
              <a:spcPct val="90000"/>
            </a:lnSpc>
            <a:spcBef>
              <a:spcPct val="0"/>
            </a:spcBef>
            <a:spcAft>
              <a:spcPct val="35000"/>
            </a:spcAft>
            <a:buNone/>
          </a:pPr>
          <a:r>
            <a:rPr lang="en-US" sz="5800" kern="1200" baseline="0" dirty="0"/>
            <a:t>Container</a:t>
          </a:r>
          <a:endParaRPr lang="en-US" sz="5800" kern="1200" dirty="0"/>
        </a:p>
      </dsp:txBody>
      <dsp:txXfrm rot="16200000">
        <a:off x="4291006" y="1373182"/>
        <a:ext cx="3840479" cy="1094114"/>
      </dsp:txXfrm>
    </dsp:sp>
    <dsp:sp modelId="{1D8D2521-0363-4DBB-BE31-514C0BE79BBD}">
      <dsp:nvSpPr>
        <dsp:cNvPr id="0" name=""/>
        <dsp:cNvSpPr/>
      </dsp:nvSpPr>
      <dsp:spPr>
        <a:xfrm rot="5400000">
          <a:off x="5347320" y="3605628"/>
          <a:ext cx="688443" cy="820585"/>
        </a:xfrm>
        <a:prstGeom prst="flowChartExtra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F74BD-8F95-4592-97C5-9142AFBD2189}">
      <dsp:nvSpPr>
        <dsp:cNvPr id="0" name=""/>
        <dsp:cNvSpPr/>
      </dsp:nvSpPr>
      <dsp:spPr>
        <a:xfrm>
          <a:off x="6758303" y="0"/>
          <a:ext cx="4075575" cy="468351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baseline="0" dirty="0"/>
            <a:t>Runtime instance of an image</a:t>
          </a:r>
          <a:endParaRPr lang="en-US" sz="1800" kern="1200" dirty="0"/>
        </a:p>
        <a:p>
          <a:pPr marL="0" lvl="0" indent="0" algn="l" defTabSz="800100">
            <a:lnSpc>
              <a:spcPct val="90000"/>
            </a:lnSpc>
            <a:spcBef>
              <a:spcPct val="0"/>
            </a:spcBef>
            <a:spcAft>
              <a:spcPct val="35000"/>
            </a:spcAft>
            <a:buNone/>
          </a:pPr>
          <a:r>
            <a:rPr lang="en-US" sz="1800" kern="1200" baseline="0" dirty="0"/>
            <a:t>Run as many you like based on the same image</a:t>
          </a:r>
          <a:endParaRPr lang="en-US" sz="1800" kern="1200" dirty="0"/>
        </a:p>
        <a:p>
          <a:pPr marL="0" lvl="0" indent="0" algn="l" defTabSz="800100">
            <a:lnSpc>
              <a:spcPct val="90000"/>
            </a:lnSpc>
            <a:spcBef>
              <a:spcPct val="0"/>
            </a:spcBef>
            <a:spcAft>
              <a:spcPct val="35000"/>
            </a:spcAft>
            <a:buNone/>
          </a:pPr>
          <a:r>
            <a:rPr lang="en-US" sz="1800" b="1" kern="1200" baseline="0" dirty="0"/>
            <a:t>Isolated</a:t>
          </a:r>
          <a:r>
            <a:rPr lang="en-US" sz="1800" kern="1200" baseline="0" dirty="0"/>
            <a:t> but can communicate with the “outside”</a:t>
          </a:r>
          <a:endParaRPr lang="en-US" sz="1800" kern="1200" dirty="0"/>
        </a:p>
        <a:p>
          <a:pPr marL="0" lvl="0" indent="0" algn="l" defTabSz="800100">
            <a:lnSpc>
              <a:spcPct val="90000"/>
            </a:lnSpc>
            <a:spcBef>
              <a:spcPct val="0"/>
            </a:spcBef>
            <a:spcAft>
              <a:spcPct val="35000"/>
            </a:spcAft>
            <a:buNone/>
          </a:pPr>
          <a:r>
            <a:rPr lang="en-US" sz="1800" kern="1200" baseline="0" dirty="0"/>
            <a:t>Has </a:t>
          </a:r>
          <a:r>
            <a:rPr lang="en-US" sz="1800" b="1" kern="1200" baseline="0" dirty="0"/>
            <a:t>access</a:t>
          </a:r>
          <a:r>
            <a:rPr lang="en-US" sz="1800" kern="1200" baseline="0" dirty="0"/>
            <a:t> by default to all CPU and memory resources</a:t>
          </a:r>
          <a:endParaRPr lang="en-US" sz="1800" kern="1200" dirty="0"/>
        </a:p>
        <a:p>
          <a:pPr marL="0" lvl="0" indent="0" algn="l" defTabSz="800100">
            <a:lnSpc>
              <a:spcPct val="90000"/>
            </a:lnSpc>
            <a:spcBef>
              <a:spcPct val="0"/>
            </a:spcBef>
            <a:spcAft>
              <a:spcPct val="35000"/>
            </a:spcAft>
            <a:buNone/>
          </a:pPr>
          <a:r>
            <a:rPr lang="en-US" sz="1800" kern="1200" baseline="0" dirty="0"/>
            <a:t>Each container has </a:t>
          </a:r>
          <a:r>
            <a:rPr lang="en-US" sz="1800" b="1" kern="1200" baseline="0" dirty="0"/>
            <a:t>writeable layer </a:t>
          </a:r>
          <a:r>
            <a:rPr lang="en-US" sz="1800" kern="1200" baseline="0" dirty="0"/>
            <a:t>but </a:t>
          </a:r>
          <a:r>
            <a:rPr lang="en-US" sz="1800" b="1" kern="1200" baseline="0" dirty="0"/>
            <a:t>share read-only image layer</a:t>
          </a:r>
          <a:endParaRPr lang="en-US" sz="1800" kern="1200" dirty="0"/>
        </a:p>
        <a:p>
          <a:pPr marL="0" lvl="0" indent="0" algn="l" defTabSz="800100">
            <a:lnSpc>
              <a:spcPct val="90000"/>
            </a:lnSpc>
            <a:spcBef>
              <a:spcPct val="0"/>
            </a:spcBef>
            <a:spcAft>
              <a:spcPct val="35000"/>
            </a:spcAft>
            <a:buNone/>
          </a:pPr>
          <a:r>
            <a:rPr lang="en-US" sz="1800" kern="1200" baseline="0" dirty="0"/>
            <a:t>Start and stop do not affect writeable layer</a:t>
          </a:r>
          <a:endParaRPr lang="en-US" sz="1800" kern="1200" dirty="0"/>
        </a:p>
        <a:p>
          <a:pPr marL="0" lvl="0" indent="0" algn="l" defTabSz="800100">
            <a:lnSpc>
              <a:spcPct val="90000"/>
            </a:lnSpc>
            <a:spcBef>
              <a:spcPct val="0"/>
            </a:spcBef>
            <a:spcAft>
              <a:spcPct val="35000"/>
            </a:spcAft>
            <a:buNone/>
          </a:pPr>
          <a:r>
            <a:rPr lang="en-US" sz="1800" b="1" kern="1200" baseline="0" dirty="0"/>
            <a:t>Remove deletes writeable layer</a:t>
          </a:r>
          <a:endParaRPr lang="en-US" sz="1800" kern="1200" dirty="0"/>
        </a:p>
        <a:p>
          <a:pPr marL="0" lvl="0" indent="0" algn="l" defTabSz="800100">
            <a:lnSpc>
              <a:spcPct val="90000"/>
            </a:lnSpc>
            <a:spcBef>
              <a:spcPct val="0"/>
            </a:spcBef>
            <a:spcAft>
              <a:spcPct val="35000"/>
            </a:spcAft>
            <a:buNone/>
          </a:pPr>
          <a:r>
            <a:rPr lang="en-US" sz="1800" b="1" kern="1200" baseline="0" dirty="0"/>
            <a:t>Volumes provide persistence on host</a:t>
          </a:r>
          <a:endParaRPr lang="en-US" sz="1800" kern="1200" dirty="0"/>
        </a:p>
      </dsp:txBody>
      <dsp:txXfrm>
        <a:off x="6758303" y="0"/>
        <a:ext cx="4075575" cy="46835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F8480-9C09-4B04-9C4C-C045B2924EFA}">
      <dsp:nvSpPr>
        <dsp:cNvPr id="0" name=""/>
        <dsp:cNvSpPr/>
      </dsp:nvSpPr>
      <dsp:spPr>
        <a:xfrm>
          <a:off x="552" y="18743"/>
          <a:ext cx="2155375" cy="129322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VM = emulate hardware and load entire OS</a:t>
          </a:r>
        </a:p>
      </dsp:txBody>
      <dsp:txXfrm>
        <a:off x="552" y="18743"/>
        <a:ext cx="2155375" cy="1293225"/>
      </dsp:txXfrm>
    </dsp:sp>
    <dsp:sp modelId="{7E110545-13BE-443E-86D6-35AC005902B1}">
      <dsp:nvSpPr>
        <dsp:cNvPr id="0" name=""/>
        <dsp:cNvSpPr/>
      </dsp:nvSpPr>
      <dsp:spPr>
        <a:xfrm>
          <a:off x="2371465" y="18743"/>
          <a:ext cx="2155375" cy="129322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Containers = isolation but cooperate with host kernel</a:t>
          </a:r>
        </a:p>
      </dsp:txBody>
      <dsp:txXfrm>
        <a:off x="2371465" y="18743"/>
        <a:ext cx="2155375" cy="12932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49ED9-0CDF-463E-8624-14A510D3FFC6}">
      <dsp:nvSpPr>
        <dsp:cNvPr id="0" name=""/>
        <dsp:cNvSpPr/>
      </dsp:nvSpPr>
      <dsp:spPr>
        <a:xfrm>
          <a:off x="294691" y="3412"/>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SQL Server Engine pre-installed</a:t>
          </a:r>
        </a:p>
      </dsp:txBody>
      <dsp:txXfrm>
        <a:off x="294691" y="3412"/>
        <a:ext cx="2298312" cy="1378987"/>
      </dsp:txXfrm>
    </dsp:sp>
    <dsp:sp modelId="{942BBD2B-F852-425E-85F5-A5351702B81D}">
      <dsp:nvSpPr>
        <dsp:cNvPr id="0" name=""/>
        <dsp:cNvSpPr/>
      </dsp:nvSpPr>
      <dsp:spPr>
        <a:xfrm>
          <a:off x="294691" y="1612231"/>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SQL Server tools pre-installed</a:t>
          </a:r>
        </a:p>
      </dsp:txBody>
      <dsp:txXfrm>
        <a:off x="294691" y="1612231"/>
        <a:ext cx="2298312" cy="1378987"/>
      </dsp:txXfrm>
    </dsp:sp>
    <dsp:sp modelId="{573CCB76-FF01-4911-8502-CF4D944B35D3}">
      <dsp:nvSpPr>
        <dsp:cNvPr id="0" name=""/>
        <dsp:cNvSpPr/>
      </dsp:nvSpPr>
      <dsp:spPr>
        <a:xfrm>
          <a:off x="294691" y="3221050"/>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a typeface="Segoe UI" pitchFamily="34" charset="0"/>
              <a:cs typeface="Segoe UI" pitchFamily="34" charset="0"/>
            </a:rPr>
            <a:t>See </a:t>
          </a:r>
          <a:r>
            <a:rPr lang="en-US" sz="2500" kern="1200" dirty="0">
              <a:ea typeface="Segoe UI" pitchFamily="34" charset="0"/>
              <a:cs typeface="Segoe UI" pitchFamily="34" charset="0"/>
              <a:hlinkClick xmlns:r="http://schemas.openxmlformats.org/officeDocument/2006/relationships" r:id="rId1"/>
            </a:rPr>
            <a:t>here</a:t>
          </a:r>
          <a:r>
            <a:rPr lang="en-US" sz="2500" kern="1200" dirty="0">
              <a:ea typeface="Segoe UI" pitchFamily="34" charset="0"/>
              <a:cs typeface="Segoe UI" pitchFamily="34" charset="0"/>
            </a:rPr>
            <a:t> how to add other packages</a:t>
          </a:r>
          <a:endParaRPr lang="en-US" sz="2500" kern="1200" dirty="0"/>
        </a:p>
      </dsp:txBody>
      <dsp:txXfrm>
        <a:off x="294691" y="3221050"/>
        <a:ext cx="2298312" cy="1378987"/>
      </dsp:txXfrm>
    </dsp:sp>
    <dsp:sp modelId="{0486C7D6-14B3-4356-9E6B-4777A12A48E8}">
      <dsp:nvSpPr>
        <dsp:cNvPr id="0" name=""/>
        <dsp:cNvSpPr/>
      </dsp:nvSpPr>
      <dsp:spPr>
        <a:xfrm>
          <a:off x="294691" y="4829869"/>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Database and application compatibility</a:t>
          </a:r>
        </a:p>
      </dsp:txBody>
      <dsp:txXfrm>
        <a:off x="294691" y="4829869"/>
        <a:ext cx="2298312" cy="137898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FF878-1A60-4E47-9A24-794CDD479790}">
      <dsp:nvSpPr>
        <dsp:cNvPr id="0" name=""/>
        <dsp:cNvSpPr/>
      </dsp:nvSpPr>
      <dsp:spPr>
        <a:xfrm>
          <a:off x="0"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minikube</a:t>
          </a:r>
          <a:endParaRPr lang="en-US" sz="3000" kern="1200" dirty="0"/>
        </a:p>
        <a:p>
          <a:pPr marL="228600" lvl="1" indent="-228600" algn="l" defTabSz="1022350">
            <a:lnSpc>
              <a:spcPct val="90000"/>
            </a:lnSpc>
            <a:spcBef>
              <a:spcPct val="0"/>
            </a:spcBef>
            <a:spcAft>
              <a:spcPct val="15000"/>
            </a:spcAft>
            <a:buChar char="•"/>
          </a:pPr>
          <a:r>
            <a:rPr lang="en-US" sz="2300" kern="1200" dirty="0"/>
            <a:t>Single node on your laptop</a:t>
          </a:r>
        </a:p>
      </dsp:txBody>
      <dsp:txXfrm>
        <a:off x="0" y="143089"/>
        <a:ext cx="3424346" cy="2054608"/>
      </dsp:txXfrm>
    </dsp:sp>
    <dsp:sp modelId="{AB435B41-97BA-440A-A705-44B22CDB9B08}">
      <dsp:nvSpPr>
        <dsp:cNvPr id="0" name=""/>
        <dsp:cNvSpPr/>
      </dsp:nvSpPr>
      <dsp:spPr>
        <a:xfrm>
          <a:off x="3766781"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Kubeadm</a:t>
          </a:r>
          <a:endParaRPr lang="en-US" sz="3000" kern="1200" dirty="0"/>
        </a:p>
        <a:p>
          <a:pPr marL="228600" lvl="1" indent="-228600" algn="l" defTabSz="1022350">
            <a:lnSpc>
              <a:spcPct val="90000"/>
            </a:lnSpc>
            <a:spcBef>
              <a:spcPct val="0"/>
            </a:spcBef>
            <a:spcAft>
              <a:spcPct val="15000"/>
            </a:spcAft>
            <a:buChar char="•"/>
          </a:pPr>
          <a:r>
            <a:rPr lang="en-US" sz="2300" kern="1200" dirty="0"/>
            <a:t>Install your own cluster</a:t>
          </a:r>
        </a:p>
      </dsp:txBody>
      <dsp:txXfrm>
        <a:off x="3766781" y="143089"/>
        <a:ext cx="3424346" cy="2054608"/>
      </dsp:txXfrm>
    </dsp:sp>
    <dsp:sp modelId="{6FED4224-6491-4827-B3FF-D06680D6EA87}">
      <dsp:nvSpPr>
        <dsp:cNvPr id="0" name=""/>
        <dsp:cNvSpPr/>
      </dsp:nvSpPr>
      <dsp:spPr>
        <a:xfrm>
          <a:off x="7533563"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RedHat OpenShift</a:t>
          </a:r>
          <a:endParaRPr lang="en-US" sz="3000" kern="1200" dirty="0"/>
        </a:p>
        <a:p>
          <a:pPr marL="228600" lvl="1" indent="-228600" algn="l" defTabSz="1022350">
            <a:lnSpc>
              <a:spcPct val="90000"/>
            </a:lnSpc>
            <a:spcBef>
              <a:spcPct val="0"/>
            </a:spcBef>
            <a:spcAft>
              <a:spcPct val="15000"/>
            </a:spcAft>
            <a:buChar char="•"/>
          </a:pPr>
          <a:r>
            <a:rPr lang="en-US" sz="2300" kern="1200" dirty="0"/>
            <a:t>K8s platform private or public cloud</a:t>
          </a:r>
        </a:p>
      </dsp:txBody>
      <dsp:txXfrm>
        <a:off x="7533563" y="143089"/>
        <a:ext cx="3424346" cy="2054608"/>
      </dsp:txXfrm>
    </dsp:sp>
    <dsp:sp modelId="{248090D7-1E72-4460-B238-DAE11EAFAB92}">
      <dsp:nvSpPr>
        <dsp:cNvPr id="0" name=""/>
        <dsp:cNvSpPr/>
      </dsp:nvSpPr>
      <dsp:spPr>
        <a:xfrm>
          <a:off x="0"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Azure Kubernetes Service (AKS)</a:t>
          </a:r>
        </a:p>
        <a:p>
          <a:pPr marL="228600" lvl="1" indent="-228600" algn="l" defTabSz="1022350">
            <a:lnSpc>
              <a:spcPct val="90000"/>
            </a:lnSpc>
            <a:spcBef>
              <a:spcPct val="0"/>
            </a:spcBef>
            <a:spcAft>
              <a:spcPct val="15000"/>
            </a:spcAft>
            <a:buChar char="•"/>
          </a:pPr>
          <a:r>
            <a:rPr lang="en-US" sz="2300" kern="1200" baseline="0" dirty="0"/>
            <a:t>Azure hosted k8s</a:t>
          </a:r>
        </a:p>
      </dsp:txBody>
      <dsp:txXfrm>
        <a:off x="0" y="2540132"/>
        <a:ext cx="3424346" cy="2054608"/>
      </dsp:txXfrm>
    </dsp:sp>
    <dsp:sp modelId="{DA7E4824-0F14-46CE-8B64-4544C89C3240}">
      <dsp:nvSpPr>
        <dsp:cNvPr id="0" name=""/>
        <dsp:cNvSpPr/>
      </dsp:nvSpPr>
      <dsp:spPr>
        <a:xfrm>
          <a:off x="3766781"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OpenShift on Azure (OSA)</a:t>
          </a:r>
          <a:endParaRPr lang="en-US" sz="3000" kern="1200" dirty="0"/>
        </a:p>
        <a:p>
          <a:pPr marL="228600" lvl="1" indent="-228600" algn="l" defTabSz="1022350">
            <a:lnSpc>
              <a:spcPct val="90000"/>
            </a:lnSpc>
            <a:spcBef>
              <a:spcPct val="0"/>
            </a:spcBef>
            <a:spcAft>
              <a:spcPct val="15000"/>
            </a:spcAft>
            <a:buChar char="•"/>
          </a:pPr>
          <a:r>
            <a:rPr lang="en-US" sz="2300" kern="1200" dirty="0"/>
            <a:t>Managed OpenShift on Azure</a:t>
          </a:r>
        </a:p>
      </dsp:txBody>
      <dsp:txXfrm>
        <a:off x="3766781" y="2540132"/>
        <a:ext cx="3424346" cy="2054608"/>
      </dsp:txXfrm>
    </dsp:sp>
    <dsp:sp modelId="{6F34995B-366C-4C54-998F-F53E0C766676}">
      <dsp:nvSpPr>
        <dsp:cNvPr id="0" name=""/>
        <dsp:cNvSpPr/>
      </dsp:nvSpPr>
      <dsp:spPr>
        <a:xfrm>
          <a:off x="7533563"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Other</a:t>
          </a:r>
        </a:p>
        <a:p>
          <a:pPr marL="228600" lvl="1" indent="-228600" algn="l" defTabSz="1022350">
            <a:lnSpc>
              <a:spcPct val="90000"/>
            </a:lnSpc>
            <a:spcBef>
              <a:spcPct val="0"/>
            </a:spcBef>
            <a:spcAft>
              <a:spcPct val="15000"/>
            </a:spcAft>
            <a:buChar char="•"/>
          </a:pPr>
          <a:r>
            <a:rPr lang="en-US" sz="2300" kern="1200" dirty="0"/>
            <a:t>Azure Stack</a:t>
          </a:r>
        </a:p>
        <a:p>
          <a:pPr marL="228600" lvl="1" indent="-228600" algn="l" defTabSz="1022350">
            <a:lnSpc>
              <a:spcPct val="90000"/>
            </a:lnSpc>
            <a:spcBef>
              <a:spcPct val="0"/>
            </a:spcBef>
            <a:spcAft>
              <a:spcPct val="15000"/>
            </a:spcAft>
            <a:buChar char="•"/>
          </a:pPr>
          <a:r>
            <a:rPr lang="en-US" sz="2300" kern="1200" dirty="0"/>
            <a:t>Windows Server</a:t>
          </a:r>
        </a:p>
      </dsp:txBody>
      <dsp:txXfrm>
        <a:off x="7533563" y="2540132"/>
        <a:ext cx="3424346" cy="205460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C0021-9E0F-4819-8601-2AFFD75C478B}">
      <dsp:nvSpPr>
        <dsp:cNvPr id="0" name=""/>
        <dsp:cNvSpPr/>
      </dsp:nvSpPr>
      <dsp:spPr>
        <a:xfrm>
          <a:off x="0" y="0"/>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3015CF-E7F1-40DA-802D-0874AF2F9F82}">
      <dsp:nvSpPr>
        <dsp:cNvPr id="0" name=""/>
        <dsp:cNvSpPr/>
      </dsp:nvSpPr>
      <dsp:spPr>
        <a:xfrm>
          <a:off x="0" y="0"/>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EXTERNAL table to map common names familiar to your SQL Server</a:t>
          </a:r>
          <a:endParaRPr lang="en-US" sz="2600" kern="1200" dirty="0"/>
        </a:p>
      </dsp:txBody>
      <dsp:txXfrm>
        <a:off x="0" y="0"/>
        <a:ext cx="11018520" cy="1012584"/>
      </dsp:txXfrm>
    </dsp:sp>
    <dsp:sp modelId="{76D4A2F8-890D-4060-88BE-6CA64F8E03CA}">
      <dsp:nvSpPr>
        <dsp:cNvPr id="0" name=""/>
        <dsp:cNvSpPr/>
      </dsp:nvSpPr>
      <dsp:spPr>
        <a:xfrm>
          <a:off x="0" y="1012584"/>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76E28E-0ECE-4CBC-853B-06A49E1BDAEC}">
      <dsp:nvSpPr>
        <dsp:cNvPr id="0" name=""/>
        <dsp:cNvSpPr/>
      </dsp:nvSpPr>
      <dsp:spPr>
        <a:xfrm>
          <a:off x="0" y="1012584"/>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Exclude fields or columns from data source that are not needed (Planned)</a:t>
          </a:r>
          <a:endParaRPr lang="en-US" sz="2600" kern="1200" dirty="0"/>
        </a:p>
      </dsp:txBody>
      <dsp:txXfrm>
        <a:off x="0" y="1012584"/>
        <a:ext cx="11018520" cy="1012584"/>
      </dsp:txXfrm>
    </dsp:sp>
    <dsp:sp modelId="{6124704D-3D09-43B9-ABCC-F83534700E66}">
      <dsp:nvSpPr>
        <dsp:cNvPr id="0" name=""/>
        <dsp:cNvSpPr/>
      </dsp:nvSpPr>
      <dsp:spPr>
        <a:xfrm>
          <a:off x="0" y="2025169"/>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4E49C-D2BC-4FB7-9753-8F39DECAA5F2}">
      <dsp:nvSpPr>
        <dsp:cNvPr id="0" name=""/>
        <dsp:cNvSpPr/>
      </dsp:nvSpPr>
      <dsp:spPr>
        <a:xfrm>
          <a:off x="0" y="2025169"/>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SQL Server views to abstract joins and data source access</a:t>
          </a:r>
          <a:endParaRPr lang="en-US" sz="2600" kern="1200" dirty="0"/>
        </a:p>
      </dsp:txBody>
      <dsp:txXfrm>
        <a:off x="0" y="2025169"/>
        <a:ext cx="11018520" cy="1012584"/>
      </dsp:txXfrm>
    </dsp:sp>
    <dsp:sp modelId="{47B09D47-81C1-4389-AC79-D92B545CD87D}">
      <dsp:nvSpPr>
        <dsp:cNvPr id="0" name=""/>
        <dsp:cNvSpPr/>
      </dsp:nvSpPr>
      <dsp:spPr>
        <a:xfrm>
          <a:off x="0" y="3037754"/>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07A0E-F67A-4370-B2FD-060E9FC8C8A5}">
      <dsp:nvSpPr>
        <dsp:cNvPr id="0" name=""/>
        <dsp:cNvSpPr/>
      </dsp:nvSpPr>
      <dsp:spPr>
        <a:xfrm>
          <a:off x="0" y="3037754"/>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UNION to join similar data from data sources and local SQL Server</a:t>
          </a:r>
          <a:endParaRPr lang="en-US" sz="2600" kern="1200" dirty="0"/>
        </a:p>
      </dsp:txBody>
      <dsp:txXfrm>
        <a:off x="0" y="3037754"/>
        <a:ext cx="11018520" cy="1012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14557-D145-44CE-AA9D-CF510C83A62E}">
      <dsp:nvSpPr>
        <dsp:cNvPr id="0" name=""/>
        <dsp:cNvSpPr/>
      </dsp:nvSpPr>
      <dsp:spPr>
        <a:xfrm>
          <a:off x="823004" y="2978"/>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Code generation in Notebooks</a:t>
          </a:r>
        </a:p>
      </dsp:txBody>
      <dsp:txXfrm>
        <a:off x="823004" y="2978"/>
        <a:ext cx="1858176" cy="1114905"/>
      </dsp:txXfrm>
    </dsp:sp>
    <dsp:sp modelId="{49EC0BD5-D2A4-4328-9E0C-2D2BE22B5F17}">
      <dsp:nvSpPr>
        <dsp:cNvPr id="0" name=""/>
        <dsp:cNvSpPr/>
      </dsp:nvSpPr>
      <dsp:spPr>
        <a:xfrm>
          <a:off x="823004" y="1303701"/>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Import wizards</a:t>
          </a:r>
        </a:p>
      </dsp:txBody>
      <dsp:txXfrm>
        <a:off x="823004" y="1303701"/>
        <a:ext cx="1858176" cy="1114905"/>
      </dsp:txXfrm>
    </dsp:sp>
    <dsp:sp modelId="{CB2D3F6D-CFB3-42FD-AA44-03959C982C2A}">
      <dsp:nvSpPr>
        <dsp:cNvPr id="0" name=""/>
        <dsp:cNvSpPr/>
      </dsp:nvSpPr>
      <dsp:spPr>
        <a:xfrm>
          <a:off x="823004" y="2604424"/>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External Table detection for HDFS</a:t>
          </a:r>
        </a:p>
      </dsp:txBody>
      <dsp:txXfrm>
        <a:off x="823004" y="2604424"/>
        <a:ext cx="1858176" cy="11149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E34D9-7EEA-4599-BB0A-67C67AFD7EE0}">
      <dsp:nvSpPr>
        <dsp:cNvPr id="0" name=""/>
        <dsp:cNvSpPr/>
      </dsp:nvSpPr>
      <dsp:spPr>
        <a:xfrm>
          <a:off x="1334" y="1596822"/>
          <a:ext cx="5203416" cy="21898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Stop certifying for any given platform (Cloud, on-prem)!</a:t>
          </a:r>
        </a:p>
      </dsp:txBody>
      <dsp:txXfrm>
        <a:off x="65471" y="1660959"/>
        <a:ext cx="5075142" cy="2061538"/>
      </dsp:txXfrm>
    </dsp:sp>
    <dsp:sp modelId="{229EBB6B-392D-43F2-BB82-99F540E131C7}">
      <dsp:nvSpPr>
        <dsp:cNvPr id="0" name=""/>
        <dsp:cNvSpPr/>
      </dsp:nvSpPr>
      <dsp:spPr>
        <a:xfrm>
          <a:off x="5725092" y="1596822"/>
          <a:ext cx="5203416" cy="22502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Stop certifying for a named SQL Server version!</a:t>
          </a:r>
        </a:p>
      </dsp:txBody>
      <dsp:txXfrm>
        <a:off x="5790999" y="1662729"/>
        <a:ext cx="5071602" cy="21184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31562-68F0-4B19-9C9B-11EDABF5C6C2}">
      <dsp:nvSpPr>
        <dsp:cNvPr id="0" name=""/>
        <dsp:cNvSpPr/>
      </dsp:nvSpPr>
      <dsp:spPr>
        <a:xfrm>
          <a:off x="0" y="0"/>
          <a:ext cx="11127648" cy="17268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Microsoft Database Compatibility Level </a:t>
          </a:r>
          <a:r>
            <a:rPr lang="en-US" sz="4200" u="sng" kern="1200" dirty="0"/>
            <a:t>Protection</a:t>
          </a:r>
          <a:endParaRPr lang="en-US" sz="4200" kern="1200" dirty="0"/>
        </a:p>
      </dsp:txBody>
      <dsp:txXfrm>
        <a:off x="50577" y="50577"/>
        <a:ext cx="11026494" cy="1625670"/>
      </dsp:txXfrm>
    </dsp:sp>
    <dsp:sp modelId="{BB60262A-7260-41EC-A300-83A70430AB88}">
      <dsp:nvSpPr>
        <dsp:cNvPr id="0" name=""/>
        <dsp:cNvSpPr/>
      </dsp:nvSpPr>
      <dsp:spPr>
        <a:xfrm>
          <a:off x="4001"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Full Functional protection once assessment tools runs clean with no errors.</a:t>
          </a:r>
        </a:p>
      </dsp:txBody>
      <dsp:txXfrm>
        <a:off x="93470" y="2186975"/>
        <a:ext cx="3333577" cy="2875766"/>
      </dsp:txXfrm>
    </dsp:sp>
    <dsp:sp modelId="{7818A2DF-6CC5-48A1-A1AD-474D3C9CEE83}">
      <dsp:nvSpPr>
        <dsp:cNvPr id="0" name=""/>
        <dsp:cNvSpPr/>
      </dsp:nvSpPr>
      <dsp:spPr>
        <a:xfrm>
          <a:off x="3811568"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Query Plan shape protection on comparable hardware.</a:t>
          </a:r>
        </a:p>
      </dsp:txBody>
      <dsp:txXfrm>
        <a:off x="3901037" y="2186975"/>
        <a:ext cx="3333577" cy="2875766"/>
      </dsp:txXfrm>
    </dsp:sp>
    <dsp:sp modelId="{3B92D154-099C-4BE2-9BB9-C48EC9DD153F}">
      <dsp:nvSpPr>
        <dsp:cNvPr id="0" name=""/>
        <dsp:cNvSpPr/>
      </dsp:nvSpPr>
      <dsp:spPr>
        <a:xfrm>
          <a:off x="7619134"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Maintaining backward compatibility is very important to SQL Server team.</a:t>
          </a:r>
        </a:p>
      </dsp:txBody>
      <dsp:txXfrm>
        <a:off x="7708603" y="2186975"/>
        <a:ext cx="3333577" cy="287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86069"/>
          <a:ext cx="5751148"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SQL Server 2016 SP1/2017</a:t>
          </a:r>
        </a:p>
      </dsp:txBody>
      <dsp:txXfrm>
        <a:off x="43978" y="630047"/>
        <a:ext cx="5663192" cy="812943"/>
      </dsp:txXfrm>
    </dsp:sp>
    <dsp:sp modelId="{F4F491F2-8310-4EDC-83BE-3E4CB6BFF77F}">
      <dsp:nvSpPr>
        <dsp:cNvPr id="0" name=""/>
        <dsp:cNvSpPr/>
      </dsp:nvSpPr>
      <dsp:spPr>
        <a:xfrm>
          <a:off x="0" y="1486969"/>
          <a:ext cx="5751148"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9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Trace flag 7412</a:t>
          </a:r>
        </a:p>
        <a:p>
          <a:pPr marL="228600" lvl="1" indent="-228600" algn="l" defTabSz="1200150">
            <a:lnSpc>
              <a:spcPct val="90000"/>
            </a:lnSpc>
            <a:spcBef>
              <a:spcPct val="0"/>
            </a:spcBef>
            <a:spcAft>
              <a:spcPct val="20000"/>
            </a:spcAft>
            <a:buChar char="•"/>
          </a:pPr>
          <a:r>
            <a:rPr lang="en-US" sz="2700" kern="1200" dirty="0"/>
            <a:t>XEvent query_thread_profile</a:t>
          </a:r>
        </a:p>
      </dsp:txBody>
      <dsp:txXfrm>
        <a:off x="0" y="1486969"/>
        <a:ext cx="5751148" cy="1014300"/>
      </dsp:txXfrm>
    </dsp:sp>
    <dsp:sp modelId="{DBA002F5-D519-4947-B33A-10D9DE2462FC}">
      <dsp:nvSpPr>
        <dsp:cNvPr id="0" name=""/>
        <dsp:cNvSpPr/>
      </dsp:nvSpPr>
      <dsp:spPr>
        <a:xfrm>
          <a:off x="0" y="2501269"/>
          <a:ext cx="5751148"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SQL Server 2019</a:t>
          </a:r>
        </a:p>
      </dsp:txBody>
      <dsp:txXfrm>
        <a:off x="43978" y="2545247"/>
        <a:ext cx="5663192" cy="812943"/>
      </dsp:txXfrm>
    </dsp:sp>
    <dsp:sp modelId="{C9D982FD-C3C7-4ABC-BA98-1B99ACA1F6D7}">
      <dsp:nvSpPr>
        <dsp:cNvPr id="0" name=""/>
        <dsp:cNvSpPr/>
      </dsp:nvSpPr>
      <dsp:spPr>
        <a:xfrm>
          <a:off x="0" y="3402169"/>
          <a:ext cx="5751148"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9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On by default. No knobs required</a:t>
          </a:r>
        </a:p>
      </dsp:txBody>
      <dsp:txXfrm>
        <a:off x="0" y="3402169"/>
        <a:ext cx="5751148" cy="579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Create multiple files to partition allocation pages</a:t>
          </a:r>
        </a:p>
        <a:p>
          <a:pPr marL="228600" lvl="1" indent="-228600" algn="l" defTabSz="977900">
            <a:lnSpc>
              <a:spcPct val="90000"/>
            </a:lnSpc>
            <a:spcBef>
              <a:spcPct val="0"/>
            </a:spcBef>
            <a:spcAft>
              <a:spcPct val="20000"/>
            </a:spcAft>
            <a:buChar char="•"/>
          </a:pPr>
          <a:r>
            <a:rPr lang="en-US" sz="2200" kern="1200" dirty="0"/>
            <a:t>SQL Server 2017+ creates multiple tempdb files during setup</a:t>
          </a:r>
        </a:p>
        <a:p>
          <a:pPr marL="228600" lvl="1" indent="-228600" algn="l" defTabSz="977900">
            <a:lnSpc>
              <a:spcPct val="90000"/>
            </a:lnSpc>
            <a:spcBef>
              <a:spcPct val="0"/>
            </a:spcBef>
            <a:spcAft>
              <a:spcPct val="20000"/>
            </a:spcAft>
            <a:buChar char="•"/>
          </a:pPr>
          <a:r>
            <a:rPr lang="en-US" sz="2200" kern="1200" dirty="0"/>
            <a:t>Start with 8 and add by 4 until concurrency alleviated</a:t>
          </a:r>
        </a:p>
        <a:p>
          <a:pPr marL="228600" lvl="1" indent="-228600" algn="l" defTabSz="977900">
            <a:lnSpc>
              <a:spcPct val="90000"/>
            </a:lnSpc>
            <a:spcBef>
              <a:spcPct val="0"/>
            </a:spcBef>
            <a:spcAft>
              <a:spcPct val="20000"/>
            </a:spcAft>
            <a:buChar char="•"/>
          </a:pPr>
          <a:r>
            <a:rPr lang="en-US" sz="2200" kern="1200" dirty="0"/>
            <a:t>But…what about system tables?</a:t>
          </a:r>
        </a:p>
      </dsp:txBody>
      <dsp:txXfrm>
        <a:off x="0" y="777252"/>
        <a:ext cx="5418399" cy="266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t>Latch and lock free</a:t>
          </a:r>
        </a:p>
        <a:p>
          <a:pPr marL="228600" lvl="1" indent="-228600" algn="l" defTabSz="977900">
            <a:lnSpc>
              <a:spcPct val="90000"/>
            </a:lnSpc>
            <a:spcBef>
              <a:spcPct val="0"/>
            </a:spcBef>
            <a:spcAft>
              <a:spcPct val="20000"/>
            </a:spcAft>
            <a:buChar char="•"/>
          </a:pPr>
          <a:r>
            <a:rPr lang="en-US" sz="2200" kern="1200" dirty="0"/>
            <a:t>Turn on with ALTER SERVER CONFIGURATION</a:t>
          </a:r>
        </a:p>
        <a:p>
          <a:pPr marL="228600" lvl="1" indent="-228600" algn="l" defTabSz="977900">
            <a:lnSpc>
              <a:spcPct val="90000"/>
            </a:lnSpc>
            <a:spcBef>
              <a:spcPct val="0"/>
            </a:spcBef>
            <a:spcAft>
              <a:spcPct val="20000"/>
            </a:spcAft>
            <a:buChar char="•"/>
          </a:pPr>
          <a:r>
            <a:rPr lang="en-US" sz="2200" kern="1200" dirty="0"/>
            <a:t>This is NOT user data just metadata so memory requirements small</a:t>
          </a:r>
        </a:p>
      </dsp:txBody>
      <dsp:txXfrm>
        <a:off x="0" y="777252"/>
        <a:ext cx="5849006" cy="2666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F9D58-9067-4581-B8C9-C587C3B9FE1F}">
      <dsp:nvSpPr>
        <dsp:cNvPr id="0" name=""/>
        <dsp:cNvSpPr/>
      </dsp:nvSpPr>
      <dsp:spPr>
        <a:xfrm>
          <a:off x="6039"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index create and rebuild</a:t>
          </a:r>
        </a:p>
      </dsp:txBody>
      <dsp:txXfrm>
        <a:off x="6039" y="0"/>
        <a:ext cx="2119447" cy="1121484"/>
      </dsp:txXfrm>
    </dsp:sp>
    <dsp:sp modelId="{573518BA-E4CB-4E5B-BB19-4A2E74BAA0FB}">
      <dsp:nvSpPr>
        <dsp:cNvPr id="0" name=""/>
        <dsp:cNvSpPr/>
      </dsp:nvSpPr>
      <dsp:spPr>
        <a:xfrm>
          <a:off x="217984"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This has been around for a while</a:t>
          </a:r>
        </a:p>
      </dsp:txBody>
      <dsp:txXfrm>
        <a:off x="267645" y="1171145"/>
        <a:ext cx="1596235" cy="2330561"/>
      </dsp:txXfrm>
    </dsp:sp>
    <dsp:sp modelId="{1E38B38C-7757-4AFC-A4A5-B7AD295E65B6}">
      <dsp:nvSpPr>
        <dsp:cNvPr id="0" name=""/>
        <dsp:cNvSpPr/>
      </dsp:nvSpPr>
      <dsp:spPr>
        <a:xfrm>
          <a:off x="2284445"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Resumable online rebuild</a:t>
          </a:r>
        </a:p>
      </dsp:txBody>
      <dsp:txXfrm>
        <a:off x="2284445" y="0"/>
        <a:ext cx="2119447" cy="1121484"/>
      </dsp:txXfrm>
    </dsp:sp>
    <dsp:sp modelId="{0B1EB628-A91F-4A03-B0BB-BDAFAC944E32}">
      <dsp:nvSpPr>
        <dsp:cNvPr id="0" name=""/>
        <dsp:cNvSpPr/>
      </dsp:nvSpPr>
      <dsp:spPr>
        <a:xfrm>
          <a:off x="2496390" y="1121804"/>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2017</a:t>
          </a:r>
        </a:p>
      </dsp:txBody>
      <dsp:txXfrm>
        <a:off x="2517900" y="1143314"/>
        <a:ext cx="1652537" cy="691402"/>
      </dsp:txXfrm>
    </dsp:sp>
    <dsp:sp modelId="{B0E7295E-6666-4ACB-80EA-DE855883143F}">
      <dsp:nvSpPr>
        <dsp:cNvPr id="0" name=""/>
        <dsp:cNvSpPr/>
      </dsp:nvSpPr>
      <dsp:spPr>
        <a:xfrm>
          <a:off x="2496390" y="1969215"/>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Pause and Resume</a:t>
          </a:r>
        </a:p>
      </dsp:txBody>
      <dsp:txXfrm>
        <a:off x="2517900" y="1990725"/>
        <a:ext cx="1652537" cy="691402"/>
      </dsp:txXfrm>
    </dsp:sp>
    <dsp:sp modelId="{064E88C3-E887-4D2A-A7D8-DD9B3800DE62}">
      <dsp:nvSpPr>
        <dsp:cNvPr id="0" name=""/>
        <dsp:cNvSpPr/>
      </dsp:nvSpPr>
      <dsp:spPr>
        <a:xfrm>
          <a:off x="2496390" y="2816626"/>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Incremental rebuild</a:t>
          </a:r>
        </a:p>
      </dsp:txBody>
      <dsp:txXfrm>
        <a:off x="2517900" y="2838136"/>
        <a:ext cx="1652537" cy="691402"/>
      </dsp:txXfrm>
    </dsp:sp>
    <dsp:sp modelId="{D174599E-222E-457A-BFD6-2620322894C0}">
      <dsp:nvSpPr>
        <dsp:cNvPr id="0" name=""/>
        <dsp:cNvSpPr/>
      </dsp:nvSpPr>
      <dsp:spPr>
        <a:xfrm>
          <a:off x="4562850"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Resumable online index create</a:t>
          </a:r>
        </a:p>
      </dsp:txBody>
      <dsp:txXfrm>
        <a:off x="4562850" y="0"/>
        <a:ext cx="2119447" cy="1121484"/>
      </dsp:txXfrm>
    </dsp:sp>
    <dsp:sp modelId="{40F3804C-1CF2-4856-8949-48F6627C44B5}">
      <dsp:nvSpPr>
        <dsp:cNvPr id="0" name=""/>
        <dsp:cNvSpPr/>
      </dsp:nvSpPr>
      <dsp:spPr>
        <a:xfrm>
          <a:off x="4774795"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2019</a:t>
          </a:r>
        </a:p>
      </dsp:txBody>
      <dsp:txXfrm>
        <a:off x="4824456" y="1171145"/>
        <a:ext cx="1596235" cy="2330561"/>
      </dsp:txXfrm>
    </dsp:sp>
    <dsp:sp modelId="{7D45AECE-F8B5-4053-86DF-5E204DA1AABA}">
      <dsp:nvSpPr>
        <dsp:cNvPr id="0" name=""/>
        <dsp:cNvSpPr/>
      </dsp:nvSpPr>
      <dsp:spPr>
        <a:xfrm>
          <a:off x="6841256"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Non-clustered Columnstore create and rebuild</a:t>
          </a:r>
        </a:p>
      </dsp:txBody>
      <dsp:txXfrm>
        <a:off x="6841256" y="0"/>
        <a:ext cx="2119447" cy="1121484"/>
      </dsp:txXfrm>
    </dsp:sp>
    <dsp:sp modelId="{11E2E5ED-2C16-425D-9DAF-1F80DFBA6D7C}">
      <dsp:nvSpPr>
        <dsp:cNvPr id="0" name=""/>
        <dsp:cNvSpPr/>
      </dsp:nvSpPr>
      <dsp:spPr>
        <a:xfrm>
          <a:off x="7053201"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2017</a:t>
          </a:r>
        </a:p>
      </dsp:txBody>
      <dsp:txXfrm>
        <a:off x="7102862" y="1171145"/>
        <a:ext cx="1596235" cy="2330561"/>
      </dsp:txXfrm>
    </dsp:sp>
    <dsp:sp modelId="{12CE0E28-AFA6-4EC6-9E45-E0FE3F2BE3AE}">
      <dsp:nvSpPr>
        <dsp:cNvPr id="0" name=""/>
        <dsp:cNvSpPr/>
      </dsp:nvSpPr>
      <dsp:spPr>
        <a:xfrm>
          <a:off x="9119662"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Clustered Columnstore create and rebuild</a:t>
          </a:r>
        </a:p>
      </dsp:txBody>
      <dsp:txXfrm>
        <a:off x="9119662" y="0"/>
        <a:ext cx="2119447" cy="1121484"/>
      </dsp:txXfrm>
    </dsp:sp>
    <dsp:sp modelId="{2B4E2960-875A-4C12-9498-2D9822073D9F}">
      <dsp:nvSpPr>
        <dsp:cNvPr id="0" name=""/>
        <dsp:cNvSpPr/>
      </dsp:nvSpPr>
      <dsp:spPr>
        <a:xfrm>
          <a:off x="9331606"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2019</a:t>
          </a:r>
        </a:p>
      </dsp:txBody>
      <dsp:txXfrm>
        <a:off x="9381267" y="1171145"/>
        <a:ext cx="1596235" cy="2330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0297-7972-44A3-91D9-677BBE6965B8}">
      <dsp:nvSpPr>
        <dsp:cNvPr id="0" name=""/>
        <dsp:cNvSpPr/>
      </dsp:nvSpPr>
      <dsp:spPr>
        <a:xfrm>
          <a:off x="0" y="139202"/>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Parallel redo can help</a:t>
          </a:r>
        </a:p>
      </dsp:txBody>
      <dsp:txXfrm>
        <a:off x="0" y="139202"/>
        <a:ext cx="2190376" cy="1314225"/>
      </dsp:txXfrm>
    </dsp:sp>
    <dsp:sp modelId="{3F567382-DF82-401B-BD2B-3094BE6E1D3E}">
      <dsp:nvSpPr>
        <dsp:cNvPr id="0" name=""/>
        <dsp:cNvSpPr/>
      </dsp:nvSpPr>
      <dsp:spPr>
        <a:xfrm>
          <a:off x="0" y="1672465"/>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Undo dependent on oldest active transaction</a:t>
          </a:r>
        </a:p>
      </dsp:txBody>
      <dsp:txXfrm>
        <a:off x="0" y="1672465"/>
        <a:ext cx="2190376" cy="1314225"/>
      </dsp:txXfrm>
    </dsp:sp>
    <dsp:sp modelId="{4144D6A6-656B-4191-84EC-795DAAC0A419}">
      <dsp:nvSpPr>
        <dsp:cNvPr id="0" name=""/>
        <dsp:cNvSpPr/>
      </dsp:nvSpPr>
      <dsp:spPr>
        <a:xfrm>
          <a:off x="0" y="3205728"/>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“Long” recovery usually due to long undo</a:t>
          </a:r>
        </a:p>
      </dsp:txBody>
      <dsp:txXfrm>
        <a:off x="0" y="3205728"/>
        <a:ext cx="2190376" cy="13142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184BF-9D04-49B0-89F1-E7B252FF6E2B}">
      <dsp:nvSpPr>
        <dsp:cNvPr id="0" name=""/>
        <dsp:cNvSpPr/>
      </dsp:nvSpPr>
      <dsp:spPr>
        <a:xfrm>
          <a:off x="254744" y="763"/>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Persisted Version Store</a:t>
          </a:r>
        </a:p>
      </dsp:txBody>
      <dsp:txXfrm>
        <a:off x="254744" y="763"/>
        <a:ext cx="1851217" cy="1110730"/>
      </dsp:txXfrm>
    </dsp:sp>
    <dsp:sp modelId="{9ED8D298-C79D-4AF2-9347-1CD084771BD1}">
      <dsp:nvSpPr>
        <dsp:cNvPr id="0" name=""/>
        <dsp:cNvSpPr/>
      </dsp:nvSpPr>
      <dsp:spPr>
        <a:xfrm>
          <a:off x="254744" y="1296615"/>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Logical Revert</a:t>
          </a:r>
        </a:p>
      </dsp:txBody>
      <dsp:txXfrm>
        <a:off x="254744" y="1296615"/>
        <a:ext cx="1851217" cy="1110730"/>
      </dsp:txXfrm>
    </dsp:sp>
    <dsp:sp modelId="{B3AB1A72-1047-4A58-81A4-447D62BE6B7C}">
      <dsp:nvSpPr>
        <dsp:cNvPr id="0" name=""/>
        <dsp:cNvSpPr/>
      </dsp:nvSpPr>
      <dsp:spPr>
        <a:xfrm>
          <a:off x="254744" y="2592468"/>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sLog</a:t>
          </a:r>
        </a:p>
      </dsp:txBody>
      <dsp:txXfrm>
        <a:off x="254744" y="2592468"/>
        <a:ext cx="1851217" cy="1110730"/>
      </dsp:txXfrm>
    </dsp:sp>
    <dsp:sp modelId="{5B04727B-952E-4F49-BA24-4E9249308685}">
      <dsp:nvSpPr>
        <dsp:cNvPr id="0" name=""/>
        <dsp:cNvSpPr/>
      </dsp:nvSpPr>
      <dsp:spPr>
        <a:xfrm>
          <a:off x="254744" y="3888320"/>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Cleaner</a:t>
          </a:r>
        </a:p>
      </dsp:txBody>
      <dsp:txXfrm>
        <a:off x="254744" y="3888320"/>
        <a:ext cx="1851217" cy="11107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20FFF-23F7-42C3-8D81-883B955D1F83}">
      <dsp:nvSpPr>
        <dsp:cNvPr id="0" name=""/>
        <dsp:cNvSpPr/>
      </dsp:nvSpPr>
      <dsp:spPr>
        <a:xfrm>
          <a:off x="594414" y="2603"/>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 Python, or Java on the same computer but not in SQL process</a:t>
          </a:r>
        </a:p>
      </dsp:txBody>
      <dsp:txXfrm>
        <a:off x="594414" y="2603"/>
        <a:ext cx="1987053" cy="1192232"/>
      </dsp:txXfrm>
    </dsp:sp>
    <dsp:sp modelId="{910A122A-2929-44C4-853D-706CDE98E43F}">
      <dsp:nvSpPr>
        <dsp:cNvPr id="0" name=""/>
        <dsp:cNvSpPr/>
      </dsp:nvSpPr>
      <dsp:spPr>
        <a:xfrm>
          <a:off x="2780173" y="2603"/>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Extend the T-SQL language</a:t>
          </a:r>
        </a:p>
      </dsp:txBody>
      <dsp:txXfrm>
        <a:off x="2780173" y="2603"/>
        <a:ext cx="1987053" cy="1192232"/>
      </dsp:txXfrm>
    </dsp:sp>
    <dsp:sp modelId="{6B9D86E9-EA09-48A2-9E14-A3A8914269F9}">
      <dsp:nvSpPr>
        <dsp:cNvPr id="0" name=""/>
        <dsp:cNvSpPr/>
      </dsp:nvSpPr>
      <dsp:spPr>
        <a:xfrm>
          <a:off x="594414" y="1393540"/>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Machine Learning</a:t>
          </a:r>
        </a:p>
      </dsp:txBody>
      <dsp:txXfrm>
        <a:off x="594414" y="1393540"/>
        <a:ext cx="1987053" cy="1192232"/>
      </dsp:txXfrm>
    </dsp:sp>
    <dsp:sp modelId="{AFE9D508-A6C4-4E19-B94A-3FC7366EEEA8}">
      <dsp:nvSpPr>
        <dsp:cNvPr id="0" name=""/>
        <dsp:cNvSpPr/>
      </dsp:nvSpPr>
      <dsp:spPr>
        <a:xfrm>
          <a:off x="2780173" y="1393540"/>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Compat across Windows and Linux</a:t>
          </a:r>
        </a:p>
      </dsp:txBody>
      <dsp:txXfrm>
        <a:off x="2780173" y="1393540"/>
        <a:ext cx="1987053" cy="1192232"/>
      </dsp:txXfrm>
    </dsp:sp>
    <dsp:sp modelId="{509E2887-E6A7-40B6-9D56-4583D773DD4B}">
      <dsp:nvSpPr>
        <dsp:cNvPr id="0" name=""/>
        <dsp:cNvSpPr/>
      </dsp:nvSpPr>
      <dsp:spPr>
        <a:xfrm>
          <a:off x="594414" y="2784478"/>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Secure and isolated</a:t>
          </a:r>
        </a:p>
      </dsp:txBody>
      <dsp:txXfrm>
        <a:off x="594414" y="2784478"/>
        <a:ext cx="1987053" cy="1192232"/>
      </dsp:txXfrm>
    </dsp:sp>
    <dsp:sp modelId="{33B7DBE7-AE26-4AAD-85AE-0A1CF4D05DE2}">
      <dsp:nvSpPr>
        <dsp:cNvPr id="0" name=""/>
        <dsp:cNvSpPr/>
      </dsp:nvSpPr>
      <dsp:spPr>
        <a:xfrm>
          <a:off x="2780173" y="2784478"/>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Resource governor enabled</a:t>
          </a:r>
        </a:p>
      </dsp:txBody>
      <dsp:txXfrm>
        <a:off x="2780173" y="2784478"/>
        <a:ext cx="1987053" cy="119223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2/28/2019 12:01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2/28/2019 12:00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66149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06071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63317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24871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57106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takes over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67007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https://github.com/Microsoft/sqlworkshops/blob/master/ModernizeYourDatabases2019/ModernizeSQL2019/03-Security.md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77570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992899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6495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82" kern="1200" dirty="0">
                <a:solidFill>
                  <a:schemeClr val="tx1"/>
                </a:solidFill>
                <a:effectLst/>
                <a:latin typeface="Segoe UI Light" pitchFamily="34" charset="0"/>
                <a:ea typeface="+mn-ea"/>
                <a:cs typeface="+mn-cs"/>
              </a:rPr>
              <a:t>Entire day is 9am to 5pm</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So 9-10:30am 1.5 hours</a:t>
            </a:r>
          </a:p>
          <a:p>
            <a:r>
              <a:rPr lang="en-GB" sz="882" kern="1200" dirty="0">
                <a:solidFill>
                  <a:schemeClr val="tx1"/>
                </a:solidFill>
                <a:effectLst/>
                <a:latin typeface="Segoe UI Light" pitchFamily="34" charset="0"/>
                <a:ea typeface="+mn-ea"/>
                <a:cs typeface="+mn-cs"/>
              </a:rPr>
              <a:t>11am – 12:30pm 1.5 hours</a:t>
            </a:r>
          </a:p>
          <a:p>
            <a:r>
              <a:rPr lang="en-GB" sz="882" kern="1200" dirty="0">
                <a:solidFill>
                  <a:schemeClr val="tx1"/>
                </a:solidFill>
                <a:effectLst/>
                <a:latin typeface="Segoe UI Light" pitchFamily="34" charset="0"/>
                <a:ea typeface="+mn-ea"/>
                <a:cs typeface="+mn-cs"/>
              </a:rPr>
              <a:t>1:30pm – 3pm 1.5 hours</a:t>
            </a:r>
          </a:p>
          <a:p>
            <a:r>
              <a:rPr lang="en-GB" sz="882" kern="1200" dirty="0">
                <a:solidFill>
                  <a:schemeClr val="tx1"/>
                </a:solidFill>
                <a:effectLst/>
                <a:latin typeface="Segoe UI Light" pitchFamily="34" charset="0"/>
                <a:ea typeface="+mn-ea"/>
                <a:cs typeface="+mn-cs"/>
              </a:rPr>
              <a:t>3:30pm – 5pm 1.5 hours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Breaks with snacks are from 10.30am until 11am, lunch is from 12.30 to 1.30pm and afternoon break with snacks is 3pm to 3.30pm</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Intro 10 mins</a:t>
            </a:r>
          </a:p>
          <a:p>
            <a:r>
              <a:rPr lang="en-GB" sz="882" kern="1200" dirty="0">
                <a:solidFill>
                  <a:schemeClr val="tx1"/>
                </a:solidFill>
                <a:effectLst/>
                <a:latin typeface="Segoe UI Light" pitchFamily="34" charset="0"/>
                <a:ea typeface="+mn-ea"/>
                <a:cs typeface="+mn-cs"/>
              </a:rPr>
              <a:t>Module1 15 mins</a:t>
            </a:r>
          </a:p>
          <a:p>
            <a:r>
              <a:rPr lang="en-GB" sz="882" kern="1200" dirty="0">
                <a:solidFill>
                  <a:schemeClr val="tx1"/>
                </a:solidFill>
                <a:effectLst/>
                <a:latin typeface="Segoe UI Light" pitchFamily="34" charset="0"/>
                <a:ea typeface="+mn-ea"/>
                <a:cs typeface="+mn-cs"/>
              </a:rPr>
              <a:t>Module2 45 mins</a:t>
            </a:r>
          </a:p>
          <a:p>
            <a:r>
              <a:rPr lang="en-GB" sz="882" kern="1200" dirty="0">
                <a:solidFill>
                  <a:schemeClr val="tx1"/>
                </a:solidFill>
                <a:effectLst/>
                <a:latin typeface="Segoe UI Light" pitchFamily="34" charset="0"/>
                <a:ea typeface="+mn-ea"/>
                <a:cs typeface="+mn-cs"/>
              </a:rPr>
              <a:t>Module3 20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Module4 45 mins</a:t>
            </a:r>
          </a:p>
          <a:p>
            <a:r>
              <a:rPr lang="en-GB" sz="882" kern="1200" dirty="0">
                <a:solidFill>
                  <a:schemeClr val="tx1"/>
                </a:solidFill>
                <a:effectLst/>
                <a:latin typeface="Segoe UI Light" pitchFamily="34" charset="0"/>
                <a:ea typeface="+mn-ea"/>
                <a:cs typeface="+mn-cs"/>
              </a:rPr>
              <a:t>Module5 25 mins</a:t>
            </a:r>
          </a:p>
          <a:p>
            <a:r>
              <a:rPr lang="en-GB" sz="882" kern="1200" dirty="0">
                <a:solidFill>
                  <a:schemeClr val="tx1"/>
                </a:solidFill>
                <a:effectLst/>
                <a:latin typeface="Segoe UI Light" pitchFamily="34" charset="0"/>
                <a:ea typeface="+mn-ea"/>
                <a:cs typeface="+mn-cs"/>
              </a:rPr>
              <a:t>Module6 20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Lunch</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Module6 40 mins</a:t>
            </a:r>
          </a:p>
          <a:p>
            <a:r>
              <a:rPr lang="en-GB" sz="882" kern="1200" dirty="0">
                <a:solidFill>
                  <a:schemeClr val="tx1"/>
                </a:solidFill>
                <a:effectLst/>
                <a:latin typeface="Segoe UI Light" pitchFamily="34" charset="0"/>
                <a:ea typeface="+mn-ea"/>
                <a:cs typeface="+mn-cs"/>
              </a:rPr>
              <a:t>Module7 50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Module8 45 mins</a:t>
            </a:r>
          </a:p>
          <a:p>
            <a:r>
              <a:rPr lang="en-GB" sz="882" kern="1200" dirty="0">
                <a:solidFill>
                  <a:schemeClr val="tx1"/>
                </a:solidFill>
                <a:effectLst/>
                <a:latin typeface="Segoe UI Light" pitchFamily="34" charset="0"/>
                <a:ea typeface="+mn-ea"/>
                <a:cs typeface="+mn-cs"/>
              </a:rPr>
              <a:t>Module9 5 mins</a:t>
            </a:r>
          </a:p>
          <a:p>
            <a:r>
              <a:rPr lang="en-GB" sz="882" kern="1200" dirty="0">
                <a:solidFill>
                  <a:schemeClr val="tx1"/>
                </a:solidFill>
                <a:effectLst/>
                <a:latin typeface="Segoe UI Light" pitchFamily="34" charset="0"/>
                <a:ea typeface="+mn-ea"/>
                <a:cs typeface="+mn-cs"/>
              </a:rPr>
              <a:t>Module10 30 mins</a:t>
            </a:r>
          </a:p>
          <a:p>
            <a:r>
              <a:rPr lang="en-GB" sz="882" kern="1200" dirty="0">
                <a:solidFill>
                  <a:schemeClr val="tx1"/>
                </a:solidFill>
                <a:effectLst/>
                <a:latin typeface="Segoe UI Light" pitchFamily="34" charset="0"/>
                <a:ea typeface="+mn-ea"/>
                <a:cs typeface="+mn-cs"/>
              </a:rPr>
              <a:t>Final Q&amp;A 10 mins</a:t>
            </a:r>
          </a:p>
          <a:p>
            <a:endParaRPr lang="en-GB"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49745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https://github.com/Microsoft/sqlworkshops/blob/master/ModernizeYourDatabases2019/ModernizeSQL2019/04-MissionCriticalAvailability.md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91360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possibly revise to cover all the possible dev platforms we now support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68019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356663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19016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https://github.com/Microsoft/sqlworkshops/blob/master/ModernizeYourDatabases2019/ModernizeSQL2019/05-ModernDevelopmentPlatform.md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350060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Bob presents this</a:t>
            </a:r>
          </a:p>
          <a:p>
            <a:endParaRPr lang="en-US" dirty="0"/>
          </a:p>
          <a:p>
            <a:r>
              <a:rPr lang="en-US" dirty="0"/>
              <a:t>Choose your platform based on the platform not SQL Server running on that platform.</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12167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79487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Presenter: Bob</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8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Platform Abstraction Layer (“PAL”) is what enables</a:t>
            </a:r>
            <a:r>
              <a:rPr lang="en-US" baseline="0" dirty="0"/>
              <a:t> SQL Server to run on Linux and Docker. The PAL is used to consolidate OS/platform specific code to enable SQL Server code to become OS agnostic.</a:t>
            </a:r>
          </a:p>
          <a:p>
            <a:r>
              <a:rPr lang="en-US" baseline="0" dirty="0"/>
              <a:t>The SQL Server team set strict requirements to ensure that functionality, performance, and scale were not compromised when deployed to Linux.</a:t>
            </a:r>
          </a:p>
          <a:p>
            <a:r>
              <a:rPr lang="en-US" baseline="0" dirty="0"/>
              <a:t>Part of what makes this possible is the integration of certain parts of MSR’s project Drawbridge. </a:t>
            </a:r>
            <a:r>
              <a:rPr lang="en-US" dirty="0"/>
              <a:t>Drawbridge provided an abstraction between the underlying operating system and the application for the purposes of secure containers.</a:t>
            </a:r>
            <a:r>
              <a:rPr lang="en-US" baseline="0" dirty="0"/>
              <a:t> Drawbridge was combined with SQL Server OS, which provided memory management, thread scheduling, and IO services, to create SQLPAL.</a:t>
            </a:r>
          </a:p>
          <a:p>
            <a:endParaRPr lang="en-US" baseline="0" dirty="0"/>
          </a:p>
          <a:p>
            <a:r>
              <a:rPr lang="en-US" baseline="0" dirty="0"/>
              <a:t>In short, the creation of the PAL allows the same, time-proven core code base for SQL Server to run on new environments such as Docker and Linux – as opposed to porting the Windows code base into multiple operating environments. SQL Server 2017 is not a re-write or a port – it is the same performant, scalable product Microsoft customers have relied upon for years.</a:t>
            </a:r>
          </a:p>
          <a:p>
            <a:endParaRPr lang="en-GB" baseline="0" dirty="0"/>
          </a:p>
          <a:p>
            <a:r>
              <a:rPr lang="en-GB" i="1" baseline="0" dirty="0"/>
              <a:t>Speaker note: f</a:t>
            </a:r>
            <a:r>
              <a:rPr lang="en-US" i="1" baseline="0" dirty="0"/>
              <a:t>or more detail, see https://blogs.technet.microsoft.com/dataplatforminsider/2016/12/16/sql-server-on-linux-how-introduction/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160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2/28/2019 12:00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36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6707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What will be the upgrade path to SQL 2019 from SQL 2017 on Linux?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2/28/2019 12:00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062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B1FF4-361A-4DF7-B591-6551A3CE7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116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we only support Pacemaker for Linux but we have other partners building HADR solutions for Linux. In addition, we have created an open source project for our resource agent so other vendors can build their own solutions based on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2/28/2019 12:00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23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76313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https://github.com/Microsoft/sqlworkshops/blob/master/ModernizeYourDatabases2019/ModernizeSQL2019/06-SQLLinux.md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962437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763915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473059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533980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898430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542537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31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https://github.com/Microsoft/sqlworkshops/blob/master/ModernizeYourDatabases2019/ModernizeSQL2019/07-SQLContainers.md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567103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687895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3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Presenter: Vin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2/28/2019 12:00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899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502515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2/28/2019 12:00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Redo this as a visual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76523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2975990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932609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https://github.com/Microsoft/sqlworkshops/blob/master/ModernizeYourDatabases2019/ModernizeSQL2019/08-DataVirtualization.md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90240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36048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85908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starts here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 analytics and apps performance with scale out data marts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published demo for this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336255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1755022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Demo:</a:t>
            </a:r>
          </a:p>
          <a:p>
            <a:endParaRPr lang="en-US" dirty="0"/>
          </a:p>
          <a:p>
            <a:r>
              <a:rPr lang="en-US" dirty="0"/>
              <a:t>Page latch info with temp table stress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566317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talk about tools, steps, and processes to migrate to modern SQL Server releases from legacy SQL Server and 3</a:t>
            </a:r>
            <a:r>
              <a:rPr lang="en-US" baseline="30000" dirty="0"/>
              <a:t>rd</a:t>
            </a:r>
            <a:r>
              <a:rPr lang="en-US" dirty="0"/>
              <a:t> party database platforms.</a:t>
            </a:r>
          </a:p>
          <a:p>
            <a:endParaRPr lang="en-US" dirty="0"/>
          </a:p>
          <a:p>
            <a:r>
              <a:rPr lang="en-US" dirty="0"/>
              <a:t>This includes a review of tools to migrate, database compatibility to help mitigate the pain of migration, and a discussion of a new tool called Query Tuning Assistant to help with post migration.</a:t>
            </a:r>
          </a:p>
          <a:p>
            <a:endParaRPr lang="en-US" dirty="0"/>
          </a:p>
          <a:p>
            <a:r>
              <a:rPr lang="en-US" dirty="0"/>
              <a:t>We will also talk about your next steps and Microsoft’s next steps with SQL Server.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336239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170009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5CC640-8B01-4F9A-8CAB-FEFC6A2E5E71}" type="slidenum">
              <a:rPr lang="en-US" smtClean="0"/>
              <a:t>81</a:t>
            </a:fld>
            <a:endParaRPr lang="en-US" dirty="0"/>
          </a:p>
        </p:txBody>
      </p:sp>
    </p:spTree>
    <p:extLst>
      <p:ext uri="{BB962C8B-B14F-4D97-AF65-F5344CB8AC3E}">
        <p14:creationId xmlns:p14="http://schemas.microsoft.com/office/powerpoint/2010/main" val="3905484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t>Post-migration/upgrade</a:t>
            </a:r>
          </a:p>
          <a:p>
            <a:pPr lvl="2"/>
            <a:r>
              <a:rPr lang="en-US" sz="2000" dirty="0"/>
              <a:t>Crucial to uncover query performance issues with the workload, as it runs on the newer version of SQL Server Database Engine.</a:t>
            </a:r>
          </a:p>
          <a:p>
            <a:pPr lvl="2"/>
            <a:r>
              <a:rPr lang="en-US" sz="2000" dirty="0"/>
              <a:t>User needs to follow documented DB upgrade procedure (https://docs.microsoft.com/en-us/sql/relational-databases/performance/query-store-usage-scenarios#CEUpgrade).</a:t>
            </a:r>
          </a:p>
          <a:p>
            <a:pPr lvl="2"/>
            <a:r>
              <a:rPr lang="en-US" sz="2000" dirty="0"/>
              <a:t>User database is still in before-upgrade database compatibility level, and QTA will assist in collecting baseline workload data (if none available), bump database compatibility level, collect 2</a:t>
            </a:r>
            <a:r>
              <a:rPr lang="en-US" sz="2000" baseline="30000" dirty="0"/>
              <a:t>nd</a:t>
            </a:r>
            <a:r>
              <a:rPr lang="en-US" sz="2000" dirty="0"/>
              <a:t> pass of workload data, and work on any regressions found based on “Regressed Queries” QS report.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375404" eaLnBrk="0" hangingPunct="0"/>
            <a:r>
              <a:rPr lang="en-US" sz="6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765621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slide is specifically an overview of the major key features to SQL Server 2017. You can actually group these six items into four areas</a:t>
            </a:r>
          </a:p>
          <a:p>
            <a:endParaRPr lang="en-US" dirty="0"/>
          </a:p>
          <a:p>
            <a:r>
              <a:rPr lang="en-US" dirty="0"/>
              <a:t>Platform of Choice (Linux and Docker)</a:t>
            </a:r>
          </a:p>
          <a:p>
            <a:r>
              <a:rPr lang="en-US" dirty="0"/>
              <a:t>Performance (AQP and Auto Tuning)</a:t>
            </a:r>
          </a:p>
          <a:p>
            <a:r>
              <a:rPr lang="en-US" dirty="0"/>
              <a:t>HADR</a:t>
            </a:r>
          </a:p>
          <a:p>
            <a:r>
              <a:rPr lang="en-US" dirty="0"/>
              <a:t>Modern Data Capabilities (Graph and ML)</a:t>
            </a:r>
          </a:p>
          <a:p>
            <a:endParaRPr lang="en-US" dirty="0"/>
          </a:p>
          <a:p>
            <a:r>
              <a:rPr lang="en-US" dirty="0"/>
              <a:t>The rest of the deck is to drill into these areas and finish with Migration and vNext.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66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https://github.com/Microsoft/sqlworkshops/blob/master/ModernizeYourDatabases2019/ModernizeSQL2019/10-MigratingAndNextSteps.md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4474063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Asad takes over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710722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2/28/2019 12:00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737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Automatic Tuning requires Query Store and works like this</a:t>
            </a:r>
          </a:p>
          <a:p>
            <a:endParaRPr lang="en-US" sz="900" dirty="0"/>
          </a:p>
          <a:p>
            <a:pPr marL="228600" indent="-228600">
              <a:buAutoNum type="arabicParenR"/>
            </a:pPr>
            <a:r>
              <a:rPr lang="en-US" sz="900" dirty="0"/>
              <a:t>By default we will detect query performance regressions when we see a plan change and avg CPU of the query has dramatically regressed from history in the Query Store. We give you recommendations and a method to resolve it</a:t>
            </a:r>
          </a:p>
          <a:p>
            <a:pPr marL="228600" indent="-228600">
              <a:buAutoNum type="arabicParenR"/>
            </a:pPr>
            <a:r>
              <a:rPr lang="en-US" sz="900" dirty="0"/>
              <a:t>If you enable automatic tuning, we will detect and automatically fix the problem by reverting back to plan when performance was good. I called this “Last Known Good”.</a:t>
            </a:r>
          </a:p>
          <a:p>
            <a:endParaRPr lang="en-US" sz="900" dirty="0"/>
          </a:p>
          <a:p>
            <a:r>
              <a:rPr lang="en-US" sz="900" dirty="0"/>
              <a:t>https://blogs.msdn.microsoft.com/sqlserverstorageengine/2017/05/17/automatic-plan-correction-in-sql-server-2017/</a:t>
            </a:r>
          </a:p>
          <a:p>
            <a:r>
              <a:rPr lang="en-US" sz="900" dirty="0"/>
              <a:t>https://docs.microsoft.com/en-us/sql/relational-databases/automatic-tuning/automatic-tuning</a:t>
            </a:r>
          </a:p>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2/28/2019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71657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lgn="l">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5935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49605"/>
            <a:ext cx="11653523" cy="849463"/>
          </a:xfrm>
          <a:noFill/>
        </p:spPr>
        <p:txBody>
          <a:bodyPr tIns="91440" bIns="91440" anchor="t" anchorCtr="0">
            <a:spAutoFit/>
          </a:bodyPr>
          <a:lstStyle>
            <a:lvl1pPr>
              <a:defRPr sz="4800" spc="800" baseline="0">
                <a:solidFill>
                  <a:schemeClr val="tx2"/>
                </a:solidFill>
              </a:defRPr>
            </a:lvl1pPr>
          </a:lstStyle>
          <a:p>
            <a:r>
              <a:rPr lang="en-US"/>
              <a:t>SECTION TITLE</a:t>
            </a:r>
          </a:p>
        </p:txBody>
      </p:sp>
    </p:spTree>
    <p:extLst>
      <p:ext uri="{BB962C8B-B14F-4D97-AF65-F5344CB8AC3E}">
        <p14:creationId xmlns:p14="http://schemas.microsoft.com/office/powerpoint/2010/main" val="66958336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Cent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49605"/>
            <a:ext cx="11653523" cy="615553"/>
          </a:xfrm>
          <a:noFill/>
        </p:spPr>
        <p:txBody>
          <a:bodyPr tIns="91440" bIns="91440" anchor="t" anchorCtr="0">
            <a:spAutoFit/>
          </a:bodyPr>
          <a:lstStyle>
            <a:lvl1pPr>
              <a:lnSpc>
                <a:spcPct val="100000"/>
              </a:lnSpc>
              <a:defRPr sz="2800"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5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639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272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2605902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07733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14026529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47825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24C771C7-53F4-5F42-A429-D0A2E02CDB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632" r="50000" b="48463"/>
          <a:stretch/>
        </p:blipFill>
        <p:spPr>
          <a:xfrm>
            <a:off x="7032111" y="2236741"/>
            <a:ext cx="5159889" cy="4621259"/>
          </a:xfrm>
          <a:prstGeom prst="rect">
            <a:avLst/>
          </a:prstGeom>
        </p:spPr>
      </p:pic>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75DF94-2E22-4C34-A075-B82AB37EB941}"/>
              </a:ext>
            </a:extLst>
          </p:cNvPr>
          <p:cNvGrpSpPr/>
          <p:nvPr userDrawn="1"/>
        </p:nvGrpSpPr>
        <p:grpSpPr>
          <a:xfrm>
            <a:off x="5540679" y="1364158"/>
            <a:ext cx="1110643" cy="1110643"/>
            <a:chOff x="5442557" y="1206016"/>
            <a:chExt cx="1306886" cy="1306886"/>
          </a:xfrm>
        </p:grpSpPr>
        <p:sp>
          <p:nvSpPr>
            <p:cNvPr id="4" name="Oval 3">
              <a:extLst>
                <a:ext uri="{FF2B5EF4-FFF2-40B4-BE49-F238E27FC236}">
                  <a16:creationId xmlns:a16="http://schemas.microsoft.com/office/drawing/2014/main" id="{E9C42B1D-638E-4FC3-A9A3-0FE8E786D142}"/>
                </a:ext>
              </a:extLst>
            </p:cNvPr>
            <p:cNvSpPr/>
            <p:nvPr/>
          </p:nvSpPr>
          <p:spPr bwMode="auto">
            <a:xfrm>
              <a:off x="5442557" y="1206016"/>
              <a:ext cx="1306886" cy="1306886"/>
            </a:xfrm>
            <a:prstGeom prst="ellipse">
              <a:avLst/>
            </a:prstGeom>
            <a:solidFill>
              <a:sysClr val="window" lastClr="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ndParaRPr>
            </a:p>
          </p:txBody>
        </p:sp>
        <p:grpSp>
          <p:nvGrpSpPr>
            <p:cNvPr id="5" name="Group 4">
              <a:extLst>
                <a:ext uri="{FF2B5EF4-FFF2-40B4-BE49-F238E27FC236}">
                  <a16:creationId xmlns:a16="http://schemas.microsoft.com/office/drawing/2014/main" id="{3DADBADB-6A89-4CD8-B033-5F79D4FA0D48}"/>
                </a:ext>
              </a:extLst>
            </p:cNvPr>
            <p:cNvGrpSpPr/>
            <p:nvPr/>
          </p:nvGrpSpPr>
          <p:grpSpPr>
            <a:xfrm rot="20700000">
              <a:off x="5672191" y="1651795"/>
              <a:ext cx="847629" cy="415326"/>
              <a:chOff x="6573970" y="2344304"/>
              <a:chExt cx="744993" cy="365036"/>
            </a:xfrm>
          </p:grpSpPr>
          <p:grpSp>
            <p:nvGrpSpPr>
              <p:cNvPr id="6" name="Group 5">
                <a:extLst>
                  <a:ext uri="{FF2B5EF4-FFF2-40B4-BE49-F238E27FC236}">
                    <a16:creationId xmlns:a16="http://schemas.microsoft.com/office/drawing/2014/main" id="{6A20BEAB-C4CB-4CA5-8D5D-A98684957E4C}"/>
                  </a:ext>
                </a:extLst>
              </p:cNvPr>
              <p:cNvGrpSpPr/>
              <p:nvPr/>
            </p:nvGrpSpPr>
            <p:grpSpPr>
              <a:xfrm>
                <a:off x="6573970" y="2344304"/>
                <a:ext cx="493580" cy="365036"/>
                <a:chOff x="6573970" y="2365710"/>
                <a:chExt cx="493580" cy="365036"/>
              </a:xfrm>
            </p:grpSpPr>
            <p:sp>
              <p:nvSpPr>
                <p:cNvPr id="10" name="Rectangle 9">
                  <a:extLst>
                    <a:ext uri="{FF2B5EF4-FFF2-40B4-BE49-F238E27FC236}">
                      <a16:creationId xmlns:a16="http://schemas.microsoft.com/office/drawing/2014/main" id="{676CDCD1-7373-4752-9EF8-D9B11C3E98E6}"/>
                    </a:ext>
                  </a:extLst>
                </p:cNvPr>
                <p:cNvSpPr/>
                <p:nvPr/>
              </p:nvSpPr>
              <p:spPr>
                <a:xfrm>
                  <a:off x="6573970" y="2447692"/>
                  <a:ext cx="45719" cy="192970"/>
                </a:xfrm>
                <a:prstGeom prst="rect">
                  <a:avLst/>
                </a:pr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1" name="Freeform 21">
                  <a:extLst>
                    <a:ext uri="{FF2B5EF4-FFF2-40B4-BE49-F238E27FC236}">
                      <a16:creationId xmlns:a16="http://schemas.microsoft.com/office/drawing/2014/main" id="{4F1DEC48-B505-41AC-B3F2-E30AED59C261}"/>
                    </a:ext>
                  </a:extLst>
                </p:cNvPr>
                <p:cNvSpPr/>
                <p:nvPr/>
              </p:nvSpPr>
              <p:spPr>
                <a:xfrm>
                  <a:off x="6619689" y="2365710"/>
                  <a:ext cx="447861" cy="356934"/>
                </a:xfrm>
                <a:custGeom>
                  <a:avLst/>
                  <a:gdLst>
                    <a:gd name="connsiteX0" fmla="*/ 282761 w 282761"/>
                    <a:gd name="connsiteY0" fmla="*/ 0 h 349914"/>
                    <a:gd name="connsiteX1" fmla="*/ 282761 w 282761"/>
                    <a:gd name="connsiteY1" fmla="*/ 349914 h 349914"/>
                    <a:gd name="connsiteX2" fmla="*/ 0 w 282761"/>
                    <a:gd name="connsiteY2" fmla="*/ 239975 h 349914"/>
                    <a:gd name="connsiteX3" fmla="*/ 0 w 282761"/>
                    <a:gd name="connsiteY3" fmla="*/ 109940 h 349914"/>
                    <a:gd name="connsiteX4" fmla="*/ 282761 w 282761"/>
                    <a:gd name="connsiteY4" fmla="*/ 0 h 349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61" h="349914">
                      <a:moveTo>
                        <a:pt x="282761" y="0"/>
                      </a:moveTo>
                      <a:lnTo>
                        <a:pt x="282761" y="349914"/>
                      </a:lnTo>
                      <a:lnTo>
                        <a:pt x="0" y="239975"/>
                      </a:lnTo>
                      <a:lnTo>
                        <a:pt x="0" y="109940"/>
                      </a:lnTo>
                      <a:lnTo>
                        <a:pt x="282761" y="0"/>
                      </a:lnTo>
                      <a:close/>
                    </a:path>
                  </a:pathLst>
                </a:cu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 name="Oval 15">
                  <a:extLst>
                    <a:ext uri="{FF2B5EF4-FFF2-40B4-BE49-F238E27FC236}">
                      <a16:creationId xmlns:a16="http://schemas.microsoft.com/office/drawing/2014/main" id="{14EE299F-CA53-4122-B280-021071F0A4A0}"/>
                    </a:ext>
                  </a:extLst>
                </p:cNvPr>
                <p:cNvSpPr/>
                <p:nvPr/>
              </p:nvSpPr>
              <p:spPr>
                <a:xfrm rot="934555">
                  <a:off x="6731258" y="2656721"/>
                  <a:ext cx="148049" cy="74025"/>
                </a:xfrm>
                <a:custGeom>
                  <a:avLst/>
                  <a:gdLst>
                    <a:gd name="connsiteX0" fmla="*/ 0 w 225425"/>
                    <a:gd name="connsiteY0" fmla="*/ 112713 h 225425"/>
                    <a:gd name="connsiteX1" fmla="*/ 112713 w 225425"/>
                    <a:gd name="connsiteY1" fmla="*/ 0 h 225425"/>
                    <a:gd name="connsiteX2" fmla="*/ 225426 w 225425"/>
                    <a:gd name="connsiteY2" fmla="*/ 112713 h 225425"/>
                    <a:gd name="connsiteX3" fmla="*/ 112713 w 225425"/>
                    <a:gd name="connsiteY3" fmla="*/ 225426 h 225425"/>
                    <a:gd name="connsiteX4" fmla="*/ 0 w 225425"/>
                    <a:gd name="connsiteY4" fmla="*/ 112713 h 225425"/>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4" fmla="*/ 204153 w 225426"/>
                    <a:gd name="connsiteY4" fmla="*/ 91440 h 225426"/>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0" fmla="*/ 225426 w 225426"/>
                    <a:gd name="connsiteY0" fmla="*/ 0 h 112713"/>
                    <a:gd name="connsiteX1" fmla="*/ 112713 w 225426"/>
                    <a:gd name="connsiteY1" fmla="*/ 112713 h 112713"/>
                    <a:gd name="connsiteX2" fmla="*/ 0 w 225426"/>
                    <a:gd name="connsiteY2" fmla="*/ 0 h 112713"/>
                  </a:gdLst>
                  <a:ahLst/>
                  <a:cxnLst>
                    <a:cxn ang="0">
                      <a:pos x="connsiteX0" y="connsiteY0"/>
                    </a:cxn>
                    <a:cxn ang="0">
                      <a:pos x="connsiteX1" y="connsiteY1"/>
                    </a:cxn>
                    <a:cxn ang="0">
                      <a:pos x="connsiteX2" y="connsiteY2"/>
                    </a:cxn>
                  </a:cxnLst>
                  <a:rect l="l" t="t" r="r" b="b"/>
                  <a:pathLst>
                    <a:path w="225426" h="112713">
                      <a:moveTo>
                        <a:pt x="225426" y="0"/>
                      </a:moveTo>
                      <a:cubicBezTo>
                        <a:pt x="225426" y="62250"/>
                        <a:pt x="174963" y="112713"/>
                        <a:pt x="112713" y="112713"/>
                      </a:cubicBezTo>
                      <a:cubicBezTo>
                        <a:pt x="50463" y="112713"/>
                        <a:pt x="0" y="62250"/>
                        <a:pt x="0" y="0"/>
                      </a:cubicBezTo>
                    </a:path>
                  </a:pathLst>
                </a:custGeom>
                <a:noFill/>
                <a:ln w="5715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E7E3808-FBAF-4F9A-9630-00D793DD1F94}"/>
                  </a:ext>
                </a:extLst>
              </p:cNvPr>
              <p:cNvGrpSpPr/>
              <p:nvPr/>
            </p:nvGrpSpPr>
            <p:grpSpPr>
              <a:xfrm rot="2700000">
                <a:off x="7031203" y="2386420"/>
                <a:ext cx="288813" cy="286706"/>
                <a:chOff x="6066285" y="1939474"/>
                <a:chExt cx="217487" cy="215900"/>
              </a:xfrm>
            </p:grpSpPr>
            <p:sp>
              <p:nvSpPr>
                <p:cNvPr id="8" name="Freeform 297">
                  <a:extLst>
                    <a:ext uri="{FF2B5EF4-FFF2-40B4-BE49-F238E27FC236}">
                      <a16:creationId xmlns:a16="http://schemas.microsoft.com/office/drawing/2014/main" id="{D6D03CD9-B8B0-4543-A0B0-FC5D97C21580}"/>
                    </a:ext>
                  </a:extLst>
                </p:cNvPr>
                <p:cNvSpPr>
                  <a:spLocks/>
                </p:cNvSpPr>
                <p:nvPr/>
              </p:nvSpPr>
              <p:spPr bwMode="auto">
                <a:xfrm>
                  <a:off x="6066285" y="1939474"/>
                  <a:ext cx="217487" cy="215900"/>
                </a:xfrm>
                <a:custGeom>
                  <a:avLst/>
                  <a:gdLst>
                    <a:gd name="T0" fmla="*/ 55 w 55"/>
                    <a:gd name="T1" fmla="*/ 55 h 55"/>
                    <a:gd name="T2" fmla="*/ 0 w 55"/>
                    <a:gd name="T3" fmla="*/ 0 h 55"/>
                  </a:gdLst>
                  <a:ahLst/>
                  <a:cxnLst>
                    <a:cxn ang="0">
                      <a:pos x="T0" y="T1"/>
                    </a:cxn>
                    <a:cxn ang="0">
                      <a:pos x="T2" y="T3"/>
                    </a:cxn>
                  </a:cxnLst>
                  <a:rect l="0" t="0" r="r" b="b"/>
                  <a:pathLst>
                    <a:path w="55" h="55">
                      <a:moveTo>
                        <a:pt x="55" y="55"/>
                      </a:moveTo>
                      <a:cubicBezTo>
                        <a:pt x="55" y="25"/>
                        <a:pt x="30" y="0"/>
                        <a:pt x="0" y="0"/>
                      </a:cubicBezTo>
                    </a:path>
                  </a:pathLst>
                </a:custGeom>
                <a:solidFill>
                  <a:srgbClr val="FFFFFF"/>
                </a:solidFill>
                <a:ln w="57150" cap="flat">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 name="Freeform 298">
                  <a:extLst>
                    <a:ext uri="{FF2B5EF4-FFF2-40B4-BE49-F238E27FC236}">
                      <a16:creationId xmlns:a16="http://schemas.microsoft.com/office/drawing/2014/main" id="{9766874B-7421-4830-975C-AE74157CCD3B}"/>
                    </a:ext>
                  </a:extLst>
                </p:cNvPr>
                <p:cNvSpPr>
                  <a:spLocks/>
                </p:cNvSpPr>
                <p:nvPr/>
              </p:nvSpPr>
              <p:spPr bwMode="auto">
                <a:xfrm>
                  <a:off x="6084881" y="2003428"/>
                  <a:ext cx="133350" cy="133350"/>
                </a:xfrm>
                <a:custGeom>
                  <a:avLst/>
                  <a:gdLst>
                    <a:gd name="T0" fmla="*/ 34 w 34"/>
                    <a:gd name="T1" fmla="*/ 34 h 34"/>
                    <a:gd name="T2" fmla="*/ 0 w 34"/>
                    <a:gd name="T3" fmla="*/ 0 h 34"/>
                  </a:gdLst>
                  <a:ahLst/>
                  <a:cxnLst>
                    <a:cxn ang="0">
                      <a:pos x="T0" y="T1"/>
                    </a:cxn>
                    <a:cxn ang="0">
                      <a:pos x="T2" y="T3"/>
                    </a:cxn>
                  </a:cxnLst>
                  <a:rect l="0" t="0" r="r" b="b"/>
                  <a:pathLst>
                    <a:path w="34" h="34">
                      <a:moveTo>
                        <a:pt x="34" y="34"/>
                      </a:moveTo>
                      <a:cubicBezTo>
                        <a:pt x="34" y="15"/>
                        <a:pt x="19" y="0"/>
                        <a:pt x="0" y="0"/>
                      </a:cubicBezTo>
                    </a:path>
                  </a:pathLst>
                </a:custGeom>
                <a:noFill/>
                <a:ln w="571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grpSp>
      <p:sp>
        <p:nvSpPr>
          <p:cNvPr id="13" name="TextBox 12">
            <a:extLst>
              <a:ext uri="{FF2B5EF4-FFF2-40B4-BE49-F238E27FC236}">
                <a16:creationId xmlns:a16="http://schemas.microsoft.com/office/drawing/2014/main" id="{3A02E2CB-411C-47D9-B3C0-EED3ECB03500}"/>
              </a:ext>
            </a:extLst>
          </p:cNvPr>
          <p:cNvSpPr txBox="1"/>
          <p:nvPr userDrawn="1"/>
        </p:nvSpPr>
        <p:spPr>
          <a:xfrm>
            <a:off x="4619895" y="2910443"/>
            <a:ext cx="2952210" cy="584775"/>
          </a:xfrm>
          <a:prstGeom prst="rect">
            <a:avLst/>
          </a:prstGeom>
          <a:noFill/>
        </p:spPr>
        <p:txBody>
          <a:bodyPr wrap="square" lIns="91440" tIns="45720" rIns="91440" bIns="45720" rtlCol="0">
            <a:spAutoFit/>
          </a:bodyPr>
          <a:lstStyle/>
          <a:p>
            <a:pPr algn="ctr" defTabSz="896386" fontAlgn="base">
              <a:spcBef>
                <a:spcPct val="0"/>
              </a:spcBef>
              <a:spcAft>
                <a:spcPts val="1200"/>
              </a:spcAft>
              <a:defRPr/>
            </a:pPr>
            <a:r>
              <a:rPr lang="en-US" sz="3200" kern="0" dirty="0">
                <a:ln w="3175">
                  <a:noFill/>
                </a:ln>
                <a:gradFill>
                  <a:gsLst>
                    <a:gs pos="0">
                      <a:srgbClr val="FFFFFF"/>
                    </a:gs>
                    <a:gs pos="100000">
                      <a:srgbClr val="FFFFFF"/>
                    </a:gs>
                  </a:gsLst>
                  <a:lin ang="5400000" scaled="0"/>
                </a:gradFill>
                <a:cs typeface="Segoe UI" panose="020B0502040204020203" pitchFamily="34" charset="0"/>
              </a:rPr>
              <a:t> </a:t>
            </a:r>
            <a:r>
              <a:rPr lang="en-US" sz="3200" kern="0" dirty="0">
                <a:ln w="3175">
                  <a:noFill/>
                </a:ln>
                <a:gradFill>
                  <a:gsLst>
                    <a:gs pos="0">
                      <a:srgbClr val="FFFFFF"/>
                    </a:gs>
                    <a:gs pos="100000">
                      <a:srgbClr val="FFFFFF"/>
                    </a:gs>
                  </a:gsLst>
                  <a:lin ang="5400000" scaled="0"/>
                </a:gradFill>
                <a:cs typeface="Segoe UI Semibold" panose="020B0702040204020203" pitchFamily="34" charset="0"/>
              </a:rPr>
              <a:t>Announcing</a:t>
            </a:r>
          </a:p>
        </p:txBody>
      </p:sp>
      <p:sp>
        <p:nvSpPr>
          <p:cNvPr id="14" name="Title 13">
            <a:extLst>
              <a:ext uri="{FF2B5EF4-FFF2-40B4-BE49-F238E27FC236}">
                <a16:creationId xmlns:a16="http://schemas.microsoft.com/office/drawing/2014/main" id="{E43DC0B8-B96B-490B-AC9B-1292DB0651E5}"/>
              </a:ext>
            </a:extLst>
          </p:cNvPr>
          <p:cNvSpPr>
            <a:spLocks noGrp="1"/>
          </p:cNvSpPr>
          <p:nvPr>
            <p:ph type="title"/>
          </p:nvPr>
        </p:nvSpPr>
        <p:spPr>
          <a:xfrm>
            <a:off x="586740" y="3617137"/>
            <a:ext cx="11018520" cy="553998"/>
          </a:xfrm>
        </p:spPr>
        <p:txBody>
          <a:bodyPr/>
          <a:lstStyle>
            <a:lvl1pPr algn="ctr">
              <a:defRPr sz="3600">
                <a:solidFill>
                  <a:schemeClr val="bg1"/>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E0FE0BD3-D221-4B45-9BAF-F141101B2571}"/>
              </a:ext>
            </a:extLst>
          </p:cNvPr>
          <p:cNvSpPr>
            <a:spLocks noGrp="1"/>
          </p:cNvSpPr>
          <p:nvPr>
            <p:ph type="body" sz="quarter" idx="10"/>
          </p:nvPr>
        </p:nvSpPr>
        <p:spPr>
          <a:xfrm>
            <a:off x="4426200" y="4258844"/>
            <a:ext cx="3339600" cy="276999"/>
          </a:xfrm>
        </p:spPr>
        <p:txBody>
          <a:bodyPr>
            <a:spAutoFit/>
          </a:bodyPr>
          <a:lstStyle>
            <a:lvl1pPr marL="0" indent="0" algn="ctr">
              <a:buNone/>
              <a:defRPr sz="1800">
                <a:solidFill>
                  <a:schemeClr val="bg1"/>
                </a:solidFill>
              </a:defRPr>
            </a:lvl1pPr>
            <a:lvl2pPr marL="228600" indent="0" algn="ctr">
              <a:buNone/>
              <a:defRPr>
                <a:solidFill>
                  <a:schemeClr val="bg1"/>
                </a:solidFill>
              </a:defRPr>
            </a:lvl2pPr>
            <a:lvl3pPr marL="457200" indent="0" algn="ctr">
              <a:buNone/>
              <a:defRPr>
                <a:solidFill>
                  <a:schemeClr val="bg1"/>
                </a:solidFill>
              </a:defRPr>
            </a:lvl3pPr>
            <a:lvl4pPr marL="661988" indent="0" algn="ctr">
              <a:buNone/>
              <a:defRPr>
                <a:solidFill>
                  <a:schemeClr val="bg1"/>
                </a:solidFill>
              </a:defRPr>
            </a:lvl4pPr>
            <a:lvl5pPr marL="855663" indent="0" algn="ctr">
              <a:buNone/>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549524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7B43C2-C40B-401A-92F0-391A3194C2DD}"/>
              </a:ext>
            </a:extLst>
          </p:cNvPr>
          <p:cNvSpPr/>
          <p:nvPr userDrawn="1"/>
        </p:nvSpPr>
        <p:spPr bwMode="auto">
          <a:xfrm>
            <a:off x="0" y="0"/>
            <a:ext cx="6096000" cy="6858000"/>
          </a:xfrm>
          <a:prstGeom prst="rect">
            <a:avLst/>
          </a:prstGeom>
          <a:solidFill>
            <a:schemeClr val="accent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9DB76D19-656B-42E2-8D39-931AA8991436}"/>
              </a:ext>
            </a:extLst>
          </p:cNvPr>
          <p:cNvSpPr>
            <a:spLocks noGrp="1"/>
          </p:cNvSpPr>
          <p:nvPr>
            <p:ph type="title"/>
          </p:nvPr>
        </p:nvSpPr>
        <p:spPr>
          <a:xfrm>
            <a:off x="588263" y="2875002"/>
            <a:ext cx="4967806" cy="1107996"/>
          </a:xfrm>
        </p:spPr>
        <p:txBody>
          <a:bodyPr anchor="b"/>
          <a:lstStyle>
            <a:lvl1pPr>
              <a:defRPr sz="36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D4D7CEB9-19A7-40E6-B009-4587AFBBD5E8}"/>
              </a:ext>
            </a:extLst>
          </p:cNvPr>
          <p:cNvSpPr>
            <a:spLocks noGrp="1"/>
          </p:cNvSpPr>
          <p:nvPr>
            <p:ph type="body" sz="quarter" idx="10"/>
          </p:nvPr>
        </p:nvSpPr>
        <p:spPr>
          <a:xfrm>
            <a:off x="588963" y="3982998"/>
            <a:ext cx="4967106" cy="276999"/>
          </a:xfrm>
        </p:spPr>
        <p:txBody>
          <a:bodyPr/>
          <a:lstStyle>
            <a:lvl1pPr marL="0" indent="0">
              <a:buNone/>
              <a:defRPr sz="1800">
                <a:solidFill>
                  <a:schemeClr val="bg1"/>
                </a:solidFill>
              </a:defRPr>
            </a:lvl1pPr>
            <a:lvl2pPr marL="2286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2729078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5731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687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72291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10590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8911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17671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sz="3528" b="1" spc="0" dirty="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dirty="0"/>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86664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86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dirty="0"/>
              <a:t>Click to edit Master title style</a:t>
            </a:r>
          </a:p>
        </p:txBody>
      </p:sp>
    </p:spTree>
    <p:extLst>
      <p:ext uri="{BB962C8B-B14F-4D97-AF65-F5344CB8AC3E}">
        <p14:creationId xmlns:p14="http://schemas.microsoft.com/office/powerpoint/2010/main" val="2963605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465457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8185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0319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373914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944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1008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8859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80313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72243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5361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7757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30162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4679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937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19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1524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9104572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8554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er St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6A074B-9067-4E0C-B635-DF2C72A048EE}"/>
              </a:ext>
            </a:extLst>
          </p:cNvPr>
          <p:cNvSpPr txBox="1">
            <a:spLocks/>
          </p:cNvSpPr>
          <p:nvPr userDrawn="1"/>
        </p:nvSpPr>
        <p:spPr>
          <a:xfrm>
            <a:off x="-2" y="1"/>
            <a:ext cx="5114927"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000000"/>
                </a:solidFill>
                <a:latin typeface="Segoe UI Semilight" charset="0"/>
                <a:ea typeface="Segoe UI Semilight" charset="0"/>
                <a:cs typeface="Segoe UI Semilight" charset="0"/>
              </a:rPr>
              <a:t>Customer story</a:t>
            </a:r>
          </a:p>
        </p:txBody>
      </p:sp>
      <p:sp>
        <p:nvSpPr>
          <p:cNvPr id="10" name="Title 9">
            <a:extLst>
              <a:ext uri="{FF2B5EF4-FFF2-40B4-BE49-F238E27FC236}">
                <a16:creationId xmlns:a16="http://schemas.microsoft.com/office/drawing/2014/main" id="{E674C08C-0E75-426C-AB87-5D56A74CB306}"/>
              </a:ext>
            </a:extLst>
          </p:cNvPr>
          <p:cNvSpPr>
            <a:spLocks noGrp="1"/>
          </p:cNvSpPr>
          <p:nvPr>
            <p:ph type="title"/>
          </p:nvPr>
        </p:nvSpPr>
        <p:spPr>
          <a:xfrm>
            <a:off x="405311" y="3027269"/>
            <a:ext cx="11655840" cy="899665"/>
          </a:xfrm>
        </p:spPr>
        <p:txBody>
          <a:bodyPr/>
          <a:lstStyle>
            <a:lvl1pPr>
              <a:defRPr lang="en-US" sz="4800" b="1" kern="1200" cap="none" spc="0" baseline="0" dirty="0" smtClean="0">
                <a:ln w="3175">
                  <a:noFill/>
                </a:ln>
                <a:solidFill>
                  <a:srgbClr val="353535"/>
                </a:solidFill>
                <a:effectLst/>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436083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9A9BEB-D709-49FE-A6F9-AB9E06C6ED0D}"/>
              </a:ext>
            </a:extLst>
          </p:cNvPr>
          <p:cNvSpPr txBox="1">
            <a:spLocks/>
          </p:cNvSpPr>
          <p:nvPr userDrawn="1"/>
        </p:nvSpPr>
        <p:spPr>
          <a:xfrm>
            <a:off x="-1" y="1"/>
            <a:ext cx="3813171"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FFFFFF"/>
                </a:solidFill>
                <a:latin typeface="Segoe UI Semilight" charset="0"/>
                <a:ea typeface="Segoe UI Semilight" charset="0"/>
                <a:cs typeface="Segoe UI Semilight" charset="0"/>
              </a:rPr>
              <a:t>DEMO</a:t>
            </a:r>
          </a:p>
        </p:txBody>
      </p:sp>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269240" y="3084533"/>
            <a:ext cx="9859116" cy="738664"/>
          </a:xfrm>
          <a:noFill/>
        </p:spPr>
        <p:txBody>
          <a:bodyPr tIns="91440" bIns="91440" anchor="t" anchorCtr="0">
            <a:spAutoFit/>
          </a:bodyPr>
          <a:lstStyle>
            <a:lvl1pP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Tree>
    <p:extLst>
      <p:ext uri="{BB962C8B-B14F-4D97-AF65-F5344CB8AC3E}">
        <p14:creationId xmlns:p14="http://schemas.microsoft.com/office/powerpoint/2010/main" val="169469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1966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159579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03903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sz="3528" b="1" spc="0" dirty="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73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86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3219981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8661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41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205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05910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709585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72906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4724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0415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30434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69866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2067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87957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093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9853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570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40124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0950319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9A9BEB-D709-49FE-A6F9-AB9E06C6ED0D}"/>
              </a:ext>
            </a:extLst>
          </p:cNvPr>
          <p:cNvSpPr txBox="1">
            <a:spLocks/>
          </p:cNvSpPr>
          <p:nvPr userDrawn="1"/>
        </p:nvSpPr>
        <p:spPr>
          <a:xfrm>
            <a:off x="-1" y="1"/>
            <a:ext cx="3813171"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FFFFFF"/>
                </a:solidFill>
                <a:latin typeface="Segoe UI Semilight" charset="0"/>
                <a:ea typeface="Segoe UI Semilight" charset="0"/>
                <a:cs typeface="Segoe UI Semilight" charset="0"/>
              </a:rPr>
              <a:t>DEMO</a:t>
            </a:r>
          </a:p>
        </p:txBody>
      </p:sp>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269240" y="3084533"/>
            <a:ext cx="9859116" cy="738664"/>
          </a:xfrm>
          <a:noFill/>
        </p:spPr>
        <p:txBody>
          <a:bodyPr tIns="91440" bIns="91440" anchor="t" anchorCtr="0">
            <a:spAutoFit/>
          </a:bodyPr>
          <a:lstStyle>
            <a:lvl1pP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Tree>
    <p:extLst>
      <p:ext uri="{BB962C8B-B14F-4D97-AF65-F5344CB8AC3E}">
        <p14:creationId xmlns:p14="http://schemas.microsoft.com/office/powerpoint/2010/main" val="1104093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4182424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494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78184"/>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8280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78184"/>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013204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21416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26274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3724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9027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9041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433912"/>
            <a:ext cx="11655840" cy="573479"/>
          </a:xfrm>
        </p:spPr>
        <p:txBody>
          <a:bodyPr/>
          <a:lstStyle/>
          <a:p>
            <a:r>
              <a:rPr lang="en-US"/>
              <a:t>Click to edit Master title style</a:t>
            </a:r>
          </a:p>
        </p:txBody>
      </p:sp>
      <p:sp>
        <p:nvSpPr>
          <p:cNvPr id="14" name="Text Placeholder 12">
            <a:extLst>
              <a:ext uri="{FF2B5EF4-FFF2-40B4-BE49-F238E27FC236}">
                <a16:creationId xmlns:a16="http://schemas.microsoft.com/office/drawing/2014/main" id="{9AED70E7-6D0E-B249-AABC-7525B3F4EE57}"/>
              </a:ext>
            </a:extLst>
          </p:cNvPr>
          <p:cNvSpPr>
            <a:spLocks noGrp="1"/>
          </p:cNvSpPr>
          <p:nvPr>
            <p:ph type="body" sz="quarter" idx="13"/>
          </p:nvPr>
        </p:nvSpPr>
        <p:spPr>
          <a:xfrm>
            <a:off x="269876" y="863951"/>
            <a:ext cx="11655425" cy="433965"/>
          </a:xfrm>
        </p:spPr>
        <p:txBody>
          <a:bodyPr lIns="146304"/>
          <a:lstStyle>
            <a:lvl1pPr marL="0" indent="0">
              <a:buNone/>
              <a:defRPr sz="1800" b="1" i="0">
                <a:solidFill>
                  <a:schemeClr val="tx2"/>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63949718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735123"/>
          </a:xfrm>
        </p:spPr>
        <p:txBody>
          <a:bodyPr/>
          <a:lstStyle/>
          <a:p>
            <a:endParaRPr lang="en-US" dirty="0"/>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467538"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467536" y="289512"/>
            <a:ext cx="5581874" cy="899665"/>
          </a:xfrm>
        </p:spPr>
        <p:txBody>
          <a:bodyPr/>
          <a:lstStyle>
            <a:lvl1pPr algn="l">
              <a:defRPr sz="2800" spc="8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2382662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lgn="l">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76449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2" y="3877278"/>
            <a:ext cx="9860674" cy="627864"/>
          </a:xfrm>
          <a:noFill/>
        </p:spPr>
        <p:txBody>
          <a:bodyPr lIns="182880" tIns="146304" rIns="182880" bIns="146304">
            <a:spAutoFit/>
          </a:bodyPr>
          <a:lstStyle>
            <a:lvl1pPr marL="0" indent="0">
              <a:spcBef>
                <a:spcPts val="0"/>
              </a:spcBef>
              <a:buNone/>
              <a:defRPr lang="en-US" sz="2400" b="0" kern="1200" cap="none" spc="300" baseline="0" dirty="0">
                <a:ln w="3175">
                  <a:noFill/>
                </a:ln>
                <a:solidFill>
                  <a:srgbClr val="0078D7"/>
                </a:solidFill>
                <a:effectLst/>
                <a:latin typeface="Segoe UI Semilight" charset="0"/>
                <a:ea typeface="Segoe UI Semilight" charset="0"/>
                <a:cs typeface="Segoe UI Semilight" charset="0"/>
              </a:defRPr>
            </a:lvl1pPr>
          </a:lstStyle>
          <a:p>
            <a:pPr lvl="0"/>
            <a:r>
              <a:rPr lang="en-US"/>
              <a:t>Speaker Name</a:t>
            </a:r>
          </a:p>
        </p:txBody>
      </p:sp>
      <p:sp>
        <p:nvSpPr>
          <p:cNvPr id="3" name="Title 2">
            <a:extLst>
              <a:ext uri="{FF2B5EF4-FFF2-40B4-BE49-F238E27FC236}">
                <a16:creationId xmlns:a16="http://schemas.microsoft.com/office/drawing/2014/main" id="{205C18F7-1306-4898-A808-64CF52939F6B}"/>
              </a:ext>
            </a:extLst>
          </p:cNvPr>
          <p:cNvSpPr>
            <a:spLocks noGrp="1"/>
          </p:cNvSpPr>
          <p:nvPr>
            <p:ph type="title"/>
          </p:nvPr>
        </p:nvSpPr>
        <p:spPr>
          <a:xfrm>
            <a:off x="269240" y="3028516"/>
            <a:ext cx="11655840" cy="751163"/>
          </a:xfrm>
        </p:spPr>
        <p:txBody>
          <a:bodyPr/>
          <a:lstStyle>
            <a:lvl1pPr algn="l">
              <a:defRPr lang="en-US" sz="3600" b="0" kern="1200" cap="all" spc="5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213969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theme" Target="../theme/theme3.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image" Target="../media/image8.png"/><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4.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5.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66" r:id="rId19"/>
    <p:sldLayoutId id="2147484767" r:id="rId20"/>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45764285"/>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4" r:id="rId25"/>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920659585"/>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 id="2147484809" r:id="rId14"/>
    <p:sldLayoutId id="2147484810" r:id="rId15"/>
    <p:sldLayoutId id="2147484811" r:id="rId16"/>
    <p:sldLayoutId id="2147484812" r:id="rId17"/>
    <p:sldLayoutId id="2147484813" r:id="rId18"/>
    <p:sldLayoutId id="2147484814" r:id="rId19"/>
    <p:sldLayoutId id="2147484815" r:id="rId20"/>
    <p:sldLayoutId id="2147484816" r:id="rId21"/>
    <p:sldLayoutId id="2147484817" r:id="rId22"/>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20" r:id="rId1"/>
    <p:sldLayoutId id="2147484821" r:id="rId2"/>
    <p:sldLayoutId id="2147484822" r:id="rId3"/>
    <p:sldLayoutId id="2147484823" r:id="rId4"/>
    <p:sldLayoutId id="2147484824" r:id="rId5"/>
    <p:sldLayoutId id="2147484825" r:id="rId6"/>
    <p:sldLayoutId id="2147484826" r:id="rId7"/>
    <p:sldLayoutId id="2147484827" r:id="rId8"/>
    <p:sldLayoutId id="2147484828" r:id="rId9"/>
    <p:sldLayoutId id="2147484829" r:id="rId10"/>
    <p:sldLayoutId id="2147484830" r:id="rId11"/>
    <p:sldLayoutId id="2147484831" r:id="rId12"/>
    <p:sldLayoutId id="2147484832" r:id="rId13"/>
    <p:sldLayoutId id="2147484833" r:id="rId14"/>
    <p:sldLayoutId id="2147484834" r:id="rId15"/>
    <p:sldLayoutId id="2147484835" r:id="rId16"/>
    <p:sldLayoutId id="2147484836" r:id="rId17"/>
    <p:sldLayoutId id="2147484837" r:id="rId18"/>
    <p:sldLayoutId id="2147484838" r:id="rId19"/>
    <p:sldLayoutId id="2147484839" r:id="rId20"/>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ka.ms/bobsqldemos" TargetMode="External"/><Relationship Id="rId4" Type="http://schemas.openxmlformats.org/officeDocument/2006/relationships/hyperlink" Target="https://aka.ms/bobwardm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6.png"/><Relationship Id="rId7" Type="http://schemas.openxmlformats.org/officeDocument/2006/relationships/diagramColors" Target="../diagrams/colors8.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sql/relational-databases/graphs/sql-graph-sample" TargetMode="External"/><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6.png"/><Relationship Id="rId7" Type="http://schemas.openxmlformats.org/officeDocument/2006/relationships/diagramQuickStyle" Target="../diagrams/quickStyle9.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0.emf"/><Relationship Id="rId9" Type="http://schemas.microsoft.com/office/2007/relationships/diagramDrawing" Target="../diagrams/drawing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tags" Target="../tags/tag1.xml"/><Relationship Id="rId4" Type="http://schemas.openxmlformats.org/officeDocument/2006/relationships/hyperlink" Target="http://www.support.microsoft.com/lifecycl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38.jpe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openxmlformats.org/officeDocument/2006/relationships/image" Target="../media/image42.jpeg"/><Relationship Id="rId2" Type="http://schemas.openxmlformats.org/officeDocument/2006/relationships/notesSlide" Target="../notesSlides/notesSlide26.xml"/><Relationship Id="rId16"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image" Target="../media/image40.jpeg"/><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image" Target="../media/image3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29.xml"/><Relationship Id="rId7" Type="http://schemas.openxmlformats.org/officeDocument/2006/relationships/diagramColors" Target="../diagrams/colors12.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2.xml"/><Relationship Id="rId11" Type="http://schemas.openxmlformats.org/officeDocument/2006/relationships/image" Target="../media/image45.png"/><Relationship Id="rId5" Type="http://schemas.openxmlformats.org/officeDocument/2006/relationships/diagramLayout" Target="../diagrams/layout12.xml"/><Relationship Id="rId10" Type="http://schemas.openxmlformats.org/officeDocument/2006/relationships/image" Target="../media/image44.png"/><Relationship Id="rId4" Type="http://schemas.openxmlformats.org/officeDocument/2006/relationships/diagramData" Target="../diagrams/data12.xml"/><Relationship Id="rId9" Type="http://schemas.openxmlformats.org/officeDocument/2006/relationships/image" Target="../media/image43.png"/></Relationships>
</file>

<file path=ppt/slides/_rels/slide46.xml.rels><?xml version="1.0" encoding="UTF-8" standalone="yes"?>
<Relationships xmlns="http://schemas.openxmlformats.org/package/2006/relationships"><Relationship Id="rId8" Type="http://schemas.microsoft.com/office/2007/relationships/diagramDrawing" Target="../diagrams/drawing13.xml"/><Relationship Id="rId13" Type="http://schemas.microsoft.com/office/2007/relationships/diagramDrawing" Target="../diagrams/drawing14.xml"/><Relationship Id="rId3" Type="http://schemas.openxmlformats.org/officeDocument/2006/relationships/notesSlide" Target="../notesSlides/notesSlide30.xml"/><Relationship Id="rId7" Type="http://schemas.openxmlformats.org/officeDocument/2006/relationships/diagramColors" Target="../diagrams/colors13.xml"/><Relationship Id="rId12" Type="http://schemas.openxmlformats.org/officeDocument/2006/relationships/diagramColors" Target="../diagrams/colors14.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5" Type="http://schemas.openxmlformats.org/officeDocument/2006/relationships/diagramLayout" Target="../diagrams/layout13.xml"/><Relationship Id="rId10" Type="http://schemas.openxmlformats.org/officeDocument/2006/relationships/diagramLayout" Target="../diagrams/layout14.xml"/><Relationship Id="rId4" Type="http://schemas.openxmlformats.org/officeDocument/2006/relationships/diagramData" Target="../diagrams/data13.xml"/><Relationship Id="rId9" Type="http://schemas.openxmlformats.org/officeDocument/2006/relationships/diagramData" Target="../diagrams/data14.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96.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icrosoft/sql-server-samples/tree/master/samples/containers"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3.xml"/><Relationship Id="rId4" Type="http://schemas.openxmlformats.org/officeDocument/2006/relationships/hyperlink" Target="https://www.yosoytumadre.com/category/ystm/" TargetMode="Externa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54.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hyperlink" Target="https://hub.docker.com/" TargetMode="External"/><Relationship Id="rId7" Type="http://schemas.openxmlformats.org/officeDocument/2006/relationships/diagramLayout" Target="../diagrams/layout17.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Data" Target="../diagrams/data17.xml"/><Relationship Id="rId5" Type="http://schemas.openxmlformats.org/officeDocument/2006/relationships/hyperlink" Target="mcr.microsoft.com/" TargetMode="External"/><Relationship Id="rId10" Type="http://schemas.microsoft.com/office/2007/relationships/diagramDrawing" Target="../diagrams/drawing17.xml"/><Relationship Id="rId4" Type="http://schemas.openxmlformats.org/officeDocument/2006/relationships/hyperlink" Target="https://access.redhat.com/containers" TargetMode="External"/><Relationship Id="rId9" Type="http://schemas.openxmlformats.org/officeDocument/2006/relationships/diagramColors" Target="../diagrams/colors17.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sql/linux/sql-server-linux-configure-environment-variables?view=sql-server-2017"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sql/linux/sql-server-linux-configure-environment-variables?view=sql-server-2017"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Microsoft/mssql-docker/tree/master/linux/preview/examples/mssql-agent-fts-ha-tools"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docs.docker.com/compose/"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openclipart.org/detail/180867/server-by-rdevries-180867" TargetMode="Externa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youtu.be/daVUONZqn88?list=PLLasX02E8BPCrIhFrc_ZiINhbRkYMKdPT" TargetMode="External"/><Relationship Id="rId1" Type="http://schemas.openxmlformats.org/officeDocument/2006/relationships/slideLayout" Target="../slideLayouts/slideLayout3.xml"/><Relationship Id="rId5" Type="http://schemas.openxmlformats.org/officeDocument/2006/relationships/hyperlink" Target="https://aka.ms/k8slearning" TargetMode="External"/><Relationship Id="rId4" Type="http://schemas.openxmlformats.org/officeDocument/2006/relationships/hyperlink" Target="https://github.com/vlele/k8onazure" TargetMode="Externa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hyperlink" Target="https://kubernetes.io/docs/setup/pick-right-solution/" TargetMode="Externa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8" Type="http://schemas.openxmlformats.org/officeDocument/2006/relationships/image" Target="../media/image52.png"/><Relationship Id="rId13" Type="http://schemas.microsoft.com/office/2007/relationships/hdphoto" Target="../media/hdphoto5.wdp"/><Relationship Id="rId3" Type="http://schemas.openxmlformats.org/officeDocument/2006/relationships/image" Target="../media/image23.png"/><Relationship Id="rId7" Type="http://schemas.microsoft.com/office/2007/relationships/hdphoto" Target="../media/hdphoto2.wdp"/><Relationship Id="rId12"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4.png"/><Relationship Id="rId11" Type="http://schemas.microsoft.com/office/2007/relationships/hdphoto" Target="../media/hdphoto4.wdp"/><Relationship Id="rId5" Type="http://schemas.openxmlformats.org/officeDocument/2006/relationships/image" Target="../media/image27.png"/><Relationship Id="rId15" Type="http://schemas.openxmlformats.org/officeDocument/2006/relationships/image" Target="../media/image55.png"/><Relationship Id="rId10" Type="http://schemas.openxmlformats.org/officeDocument/2006/relationships/image" Target="../media/image53.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59.jpg"/><Relationship Id="rId13" Type="http://schemas.openxmlformats.org/officeDocument/2006/relationships/hyperlink" Target="https://blog.tfrichet.fr/sap-innojam-paris-2014-porte-ouverte-a-linnovation/" TargetMode="External"/><Relationship Id="rId3" Type="http://schemas.openxmlformats.org/officeDocument/2006/relationships/image" Target="../media/image56.png"/><Relationship Id="rId7" Type="http://schemas.openxmlformats.org/officeDocument/2006/relationships/image" Target="../media/image16.png"/><Relationship Id="rId12"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8.svg"/><Relationship Id="rId11" Type="http://schemas.openxmlformats.org/officeDocument/2006/relationships/hyperlink" Target="http://wi-wiki.de/doku.php?id=bigdata:hadoop"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johnpapa.net/angular-cosmosdb-4/" TargetMode="External"/><Relationship Id="rId9" Type="http://schemas.openxmlformats.org/officeDocument/2006/relationships/hyperlink" Target="http://ipkitten.blogspot.com/2012/07/usedsoft-and-principle-of-exhaustion.html" TargetMode="External"/><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67.png"/><Relationship Id="rId7" Type="http://schemas.openxmlformats.org/officeDocument/2006/relationships/diagramQuickStyle" Target="../diagrams/quickStyle20.xml"/><Relationship Id="rId2" Type="http://schemas.openxmlformats.org/officeDocument/2006/relationships/hyperlink" Target="https://microsoft.github.io/prose/" TargetMode="External"/><Relationship Id="rId1" Type="http://schemas.openxmlformats.org/officeDocument/2006/relationships/slideLayout" Target="../slideLayouts/slideLayout3.xml"/><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image" Target="../media/image69.png"/><Relationship Id="rId4" Type="http://schemas.openxmlformats.org/officeDocument/2006/relationships/image" Target="../media/image68.png"/><Relationship Id="rId9" Type="http://schemas.microsoft.com/office/2007/relationships/diagramDrawing" Target="../diagrams/drawing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22.png"/><Relationship Id="rId4" Type="http://schemas.openxmlformats.org/officeDocument/2006/relationships/hyperlink" Target="http://www.tpc.org/4081" TargetMode="External"/><Relationship Id="rId9"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hyperlink" Target="http://aka.ms/dbcompat" TargetMode="Externa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8" Type="http://schemas.openxmlformats.org/officeDocument/2006/relationships/hyperlink" Target="http://aka.ms/sqllinuxlabs" TargetMode="External"/><Relationship Id="rId3" Type="http://schemas.openxmlformats.org/officeDocument/2006/relationships/image" Target="../media/image77.jpg"/><Relationship Id="rId7" Type="http://schemas.openxmlformats.org/officeDocument/2006/relationships/hyperlink" Target="https://aka.ms/sqlworkshops"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hyperlink" Target="http://aka.ms/sqllinuxbook" TargetMode="External"/><Relationship Id="rId11" Type="http://schemas.openxmlformats.org/officeDocument/2006/relationships/hyperlink" Target="https://aka.ms/eapsignup" TargetMode="External"/><Relationship Id="rId5" Type="http://schemas.openxmlformats.org/officeDocument/2006/relationships/hyperlink" Target="http://aka.ms/bobsqldemos" TargetMode="External"/><Relationship Id="rId10"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aka.ms/bobwardms" TargetMode="External"/><Relationship Id="rId9" Type="http://schemas.openxmlformats.org/officeDocument/2006/relationships/hyperlink" Target="http://aka.ms/ss19" TargetMode="Externa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image" Target="../media/image20.emf"/><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Modernize your database with SQL Server 2019</a:t>
            </a:r>
          </a:p>
        </p:txBody>
      </p:sp>
      <p:sp>
        <p:nvSpPr>
          <p:cNvPr id="2" name="TextBox 1">
            <a:extLst>
              <a:ext uri="{FF2B5EF4-FFF2-40B4-BE49-F238E27FC236}">
                <a16:creationId xmlns:a16="http://schemas.microsoft.com/office/drawing/2014/main" id="{AF57CFD1-12DE-4287-8E0D-77F399553290}"/>
              </a:ext>
            </a:extLst>
          </p:cNvPr>
          <p:cNvSpPr txBox="1"/>
          <p:nvPr/>
        </p:nvSpPr>
        <p:spPr>
          <a:xfrm>
            <a:off x="588262" y="4826524"/>
            <a:ext cx="3248518"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https://aka.ms/sqlworkshops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https://aka.ms/bobwardms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https://aka.ms/bobsqldemos</a:t>
            </a:r>
            <a:endParaRPr lang="en-US" sz="20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2E64FF85-A4F0-446F-8EFE-A2BE02881491}"/>
              </a:ext>
            </a:extLst>
          </p:cNvPr>
          <p:cNvSpPr txBox="1"/>
          <p:nvPr/>
        </p:nvSpPr>
        <p:spPr>
          <a:xfrm>
            <a:off x="588262" y="3855432"/>
            <a:ext cx="3550024"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Bob Ward, Microsoft</a:t>
            </a:r>
          </a:p>
          <a:p>
            <a:pPr algn="l"/>
            <a:r>
              <a:rPr lang="en-US" sz="2000" dirty="0">
                <a:gradFill>
                  <a:gsLst>
                    <a:gs pos="2917">
                      <a:schemeClr val="tx1"/>
                    </a:gs>
                    <a:gs pos="30000">
                      <a:schemeClr val="tx1"/>
                    </a:gs>
                  </a:gsLst>
                  <a:lin ang="5400000" scaled="0"/>
                </a:gradFill>
              </a:rPr>
              <a:t>bobward@microsoft.com</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180201"/>
            <a:ext cx="11018520" cy="553998"/>
          </a:xfrm>
        </p:spPr>
        <p:txBody>
          <a:bodyPr/>
          <a:lstStyle/>
          <a:p>
            <a:r>
              <a:rPr lang="en-US" dirty="0"/>
              <a:t>The Azure Data Studio tools experience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214797"/>
            <a:ext cx="4659366" cy="830997"/>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Data Studio </a:t>
            </a:r>
            <a:r>
              <a:rPr kumimoji="0" lang="en-US" sz="1600" b="0" i="0" u="none" strike="noStrike" kern="1200" cap="none" spc="0" normalizeH="0" baseline="0" noProof="0" dirty="0">
                <a:ln>
                  <a:noFill/>
                </a:ln>
                <a:solidFill>
                  <a:srgbClr val="1A1A1A"/>
                </a:solidFill>
                <a:effectLst/>
                <a:uLnTx/>
                <a:uFillTx/>
                <a:latin typeface="Segoe UI"/>
                <a:ea typeface="+mn-ea"/>
                <a:cs typeface="+mn-cs"/>
              </a:rPr>
              <a:t>is a lightweight, open source, cross-platform graphical management tool and code editor</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3"/>
          <a:stretch>
            <a:fillRect/>
          </a:stretch>
        </p:blipFill>
        <p:spPr>
          <a:xfrm>
            <a:off x="5796514" y="1828799"/>
            <a:ext cx="5670698" cy="3429000"/>
          </a:xfrm>
          <a:prstGeom prst="rect">
            <a:avLst/>
          </a:prstGeom>
        </p:spPr>
      </p:pic>
      <p:sp>
        <p:nvSpPr>
          <p:cNvPr id="6" name="Explosion: 8 Points 5">
            <a:extLst>
              <a:ext uri="{FF2B5EF4-FFF2-40B4-BE49-F238E27FC236}">
                <a16:creationId xmlns:a16="http://schemas.microsoft.com/office/drawing/2014/main" id="{A23D6328-E77C-45FB-A4D9-078BEA2F5558}"/>
              </a:ext>
            </a:extLst>
          </p:cNvPr>
          <p:cNvSpPr/>
          <p:nvPr/>
        </p:nvSpPr>
        <p:spPr bwMode="auto">
          <a:xfrm>
            <a:off x="246773" y="5406571"/>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Static Data Masking</a:t>
            </a:r>
          </a:p>
        </p:txBody>
      </p:sp>
      <p:sp>
        <p:nvSpPr>
          <p:cNvPr id="8" name="Explosion: 8 Points 7">
            <a:extLst>
              <a:ext uri="{FF2B5EF4-FFF2-40B4-BE49-F238E27FC236}">
                <a16:creationId xmlns:a16="http://schemas.microsoft.com/office/drawing/2014/main" id="{C626E821-554F-41E9-859E-8E058436B065}"/>
              </a:ext>
            </a:extLst>
          </p:cNvPr>
          <p:cNvSpPr/>
          <p:nvPr/>
        </p:nvSpPr>
        <p:spPr bwMode="auto">
          <a:xfrm>
            <a:off x="2699517" y="5406571"/>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Query Tuning Assistant</a:t>
            </a:r>
          </a:p>
        </p:txBody>
      </p:sp>
      <p:sp>
        <p:nvSpPr>
          <p:cNvPr id="9" name="TextBox 8">
            <a:extLst>
              <a:ext uri="{FF2B5EF4-FFF2-40B4-BE49-F238E27FC236}">
                <a16:creationId xmlns:a16="http://schemas.microsoft.com/office/drawing/2014/main" id="{3E16623D-57C3-4E04-B7E9-DF9C5F7679CE}"/>
              </a:ext>
            </a:extLst>
          </p:cNvPr>
          <p:cNvSpPr txBox="1"/>
          <p:nvPr/>
        </p:nvSpPr>
        <p:spPr>
          <a:xfrm>
            <a:off x="369834" y="4483066"/>
            <a:ext cx="4659366" cy="830997"/>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Use </a:t>
            </a: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SQL Server Management Studio 18.0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Preview </a:t>
            </a:r>
            <a:r>
              <a:rPr kumimoji="0" lang="en-US" sz="1600" b="0" i="0" u="none" strike="noStrike" kern="1200" cap="none" spc="0" normalizeH="0" baseline="0" noProof="0" dirty="0">
                <a:ln>
                  <a:noFill/>
                </a:ln>
                <a:solidFill>
                  <a:srgbClr val="1A1A1A"/>
                </a:solidFill>
                <a:effectLst/>
                <a:uLnTx/>
                <a:uFillTx/>
                <a:latin typeface="Segoe UI"/>
                <a:ea typeface="+mn-ea"/>
                <a:cs typeface="+mn-cs"/>
              </a:rPr>
              <a:t>to access, configure, manage, and administer all SQL Server components</a:t>
            </a:r>
          </a:p>
        </p:txBody>
      </p:sp>
      <p:sp>
        <p:nvSpPr>
          <p:cNvPr id="10" name="TextBox 9">
            <a:extLst>
              <a:ext uri="{FF2B5EF4-FFF2-40B4-BE49-F238E27FC236}">
                <a16:creationId xmlns:a16="http://schemas.microsoft.com/office/drawing/2014/main" id="{D6AFEFB3-FF87-4947-B8F3-658EA40A4616}"/>
              </a:ext>
            </a:extLst>
          </p:cNvPr>
          <p:cNvSpPr txBox="1"/>
          <p:nvPr/>
        </p:nvSpPr>
        <p:spPr>
          <a:xfrm>
            <a:off x="369834" y="2079490"/>
            <a:ext cx="4659366" cy="2369880"/>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Enable a modern </a:t>
            </a:r>
            <a:r>
              <a:rPr kumimoji="0" lang="en-US" sz="1600" b="1" i="1" u="none" strike="noStrike" kern="1200" cap="none" spc="0" normalizeH="0" baseline="0" noProof="0" dirty="0">
                <a:ln>
                  <a:noFill/>
                </a:ln>
                <a:solidFill>
                  <a:srgbClr val="1A1A1A"/>
                </a:solidFill>
                <a:effectLst/>
                <a:uLnTx/>
                <a:uFillTx/>
                <a:latin typeface="Segoe UI"/>
                <a:ea typeface="+mn-ea"/>
                <a:cs typeface="+mn-cs"/>
              </a:rPr>
              <a:t>DevOps</a:t>
            </a:r>
            <a:r>
              <a:rPr kumimoji="0" lang="en-US" sz="1600" b="0" i="0" u="none" strike="noStrike" kern="1200" cap="none" spc="0" normalizeH="0" baseline="0" noProof="0" dirty="0">
                <a:ln>
                  <a:noFill/>
                </a:ln>
                <a:solidFill>
                  <a:srgbClr val="1A1A1A"/>
                </a:solidFill>
                <a:effectLst/>
                <a:uLnTx/>
                <a:uFillTx/>
                <a:latin typeface="Segoe UI"/>
                <a:ea typeface="+mn-ea"/>
                <a:cs typeface="+mn-cs"/>
              </a:rPr>
              <a:t> experience for database developers and DBAs on their platform of choice​</a:t>
            </a:r>
          </a:p>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Simplify development, configuration, management, monitoring and troubleshooting for Data in private and public clouds.</a:t>
            </a:r>
          </a:p>
          <a:p>
            <a:pPr marL="0" marR="0" lvl="0" indent="0" algn="l" defTabSz="914367" rtl="0" eaLnBrk="1" fontAlgn="base" latinLnBrk="0" hangingPunct="1">
              <a:lnSpc>
                <a:spcPct val="100000"/>
              </a:lnSpc>
              <a:spcBef>
                <a:spcPts val="0"/>
              </a:spcBef>
              <a:spcAft>
                <a:spcPts val="1200"/>
              </a:spcAft>
              <a:buClrTx/>
              <a:buSzTx/>
              <a:buFontTx/>
              <a:buNone/>
              <a:tabLst/>
              <a:defRPr/>
            </a:pPr>
            <a:r>
              <a:rPr lang="en-US" sz="1600" dirty="0">
                <a:solidFill>
                  <a:srgbClr val="1A1A1A"/>
                </a:solidFill>
                <a:latin typeface="Segoe UI"/>
              </a:rPr>
              <a:t>Experience </a:t>
            </a:r>
            <a:r>
              <a:rPr lang="en-US" sz="1600" b="1" i="1" dirty="0">
                <a:solidFill>
                  <a:srgbClr val="1A1A1A"/>
                </a:solidFill>
                <a:latin typeface="Segoe UI"/>
              </a:rPr>
              <a:t>Notebooks</a:t>
            </a:r>
            <a:r>
              <a:rPr lang="en-US" sz="1600" dirty="0">
                <a:solidFill>
                  <a:srgbClr val="1A1A1A"/>
                </a:solidFill>
                <a:latin typeface="Segoe UI"/>
              </a:rPr>
              <a:t> as a new method for running queries, scripts, and jobs.</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1600639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48148E-6 L 0.48803 -0.04537 " pathEditMode="relative" rAng="0" ptsTypes="AA">
                                      <p:cBhvr>
                                        <p:cTn id="6" dur="2000" fill="hold"/>
                                        <p:tgtEl>
                                          <p:spTgt spid="4"/>
                                        </p:tgtEl>
                                        <p:attrNameLst>
                                          <p:attrName>ppt_x</p:attrName>
                                          <p:attrName>ppt_y</p:attrName>
                                        </p:attrNameLst>
                                      </p:cBhvr>
                                      <p:rCtr x="24401" y="-2269"/>
                                    </p:animMotion>
                                  </p:childTnLst>
                                </p:cTn>
                              </p:par>
                              <p:par>
                                <p:cTn id="7" presetID="42" presetClass="path" presetSubtype="0" accel="50000" decel="50000" fill="hold" grpId="0" nodeType="withEffect">
                                  <p:stCondLst>
                                    <p:cond delay="0"/>
                                  </p:stCondLst>
                                  <p:childTnLst>
                                    <p:animMotion origin="layout" path="M -4.16667E-6 -3.7037E-7 L 0.48803 0.14491 " pathEditMode="relative" rAng="0" ptsTypes="AA">
                                      <p:cBhvr>
                                        <p:cTn id="8" dur="2000" fill="hold"/>
                                        <p:tgtEl>
                                          <p:spTgt spid="9"/>
                                        </p:tgtEl>
                                        <p:attrNameLst>
                                          <p:attrName>ppt_x</p:attrName>
                                          <p:attrName>ppt_y</p:attrName>
                                        </p:attrNameLst>
                                      </p:cBhvr>
                                      <p:rCtr x="24401" y="7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2: Intelligent Performance</a:t>
            </a:r>
          </a:p>
        </p:txBody>
      </p:sp>
    </p:spTree>
    <p:extLst>
      <p:ext uri="{BB962C8B-B14F-4D97-AF65-F5344CB8AC3E}">
        <p14:creationId xmlns:p14="http://schemas.microsoft.com/office/powerpoint/2010/main" val="112621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5286375" y="0"/>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itle 1"/>
          <p:cNvSpPr txBox="1">
            <a:spLocks/>
          </p:cNvSpPr>
          <p:nvPr/>
        </p:nvSpPr>
        <p:spPr>
          <a:xfrm>
            <a:off x="269241" y="289511"/>
            <a:ext cx="4770846" cy="1046440"/>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defTabSz="914225">
              <a:lnSpc>
                <a:spcPct val="100000"/>
              </a:lnSpc>
              <a:spcBef>
                <a:spcPts val="0"/>
              </a:spcBef>
              <a:defRPr/>
            </a:pPr>
            <a:r>
              <a:rPr lang="en-US" cap="none" spc="-50" dirty="0">
                <a:solidFill>
                  <a:schemeClr val="tx1"/>
                </a:solidFill>
                <a:latin typeface="+mj-lt"/>
                <a:cs typeface="Segoe UI" pitchFamily="34" charset="0"/>
              </a:rPr>
              <a:t>Automatically fix problems without tuning </a:t>
            </a:r>
          </a:p>
          <a:p>
            <a:pPr defTabSz="914225">
              <a:lnSpc>
                <a:spcPct val="100000"/>
              </a:lnSpc>
              <a:spcBef>
                <a:spcPts val="0"/>
              </a:spcBef>
              <a:defRPr/>
            </a:pPr>
            <a:r>
              <a:rPr lang="en-US" sz="1400" b="1" kern="0" cap="none" spc="100" dirty="0">
                <a:ln>
                  <a:noFill/>
                </a:ln>
                <a:solidFill>
                  <a:schemeClr val="accent1"/>
                </a:solidFill>
                <a:latin typeface="Segoe UI Semibold" charset="0"/>
                <a:cs typeface="Segoe UI Semibold" charset="0"/>
              </a:rPr>
              <a:t>Better performance with Automatic Plan Correction</a:t>
            </a:r>
            <a:endParaRPr kumimoji="0" lang="en-US" sz="1800" b="0" i="0" u="none" strike="noStrike" kern="1200" cap="all" spc="500" normalizeH="0" baseline="0" noProof="0" dirty="0">
              <a:ln w="3175">
                <a:noFill/>
              </a:ln>
              <a:solidFill>
                <a:schemeClr val="accent1"/>
              </a:solidFill>
              <a:effectLst/>
              <a:uLnTx/>
              <a:uFillTx/>
              <a:ea typeface=""/>
            </a:endParaRPr>
          </a:p>
        </p:txBody>
      </p:sp>
      <p:sp>
        <p:nvSpPr>
          <p:cNvPr id="16" name="Text Placeholder 14"/>
          <p:cNvSpPr txBox="1">
            <a:spLocks/>
          </p:cNvSpPr>
          <p:nvPr/>
        </p:nvSpPr>
        <p:spPr>
          <a:xfrm>
            <a:off x="270068" y="1881407"/>
            <a:ext cx="4674015" cy="1620957"/>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solidFill>
                  <a:schemeClr val="tx1"/>
                </a:solidFill>
              </a:rPr>
              <a:t>Continuous performance plan monitoring and analysis</a:t>
            </a:r>
          </a:p>
          <a:p>
            <a:pPr lvl="0"/>
            <a:r>
              <a:rPr lang="en-US" dirty="0">
                <a:solidFill>
                  <a:schemeClr val="tx1"/>
                </a:solidFill>
              </a:rPr>
              <a:t>Detect problematic plans</a:t>
            </a:r>
          </a:p>
          <a:p>
            <a:pPr lvl="0"/>
            <a:r>
              <a:rPr lang="en-US" dirty="0">
                <a:solidFill>
                  <a:schemeClr val="tx1"/>
                </a:solidFill>
              </a:rPr>
              <a:t>Automatically fix performance problems caused by SQL plan choice regressions</a:t>
            </a:r>
          </a:p>
        </p:txBody>
      </p:sp>
      <p:sp>
        <p:nvSpPr>
          <p:cNvPr id="88" name="Rectangle 87">
            <a:extLst>
              <a:ext uri="{FF2B5EF4-FFF2-40B4-BE49-F238E27FC236}">
                <a16:creationId xmlns:a16="http://schemas.microsoft.com/office/drawing/2014/main" id="{51F908DF-AB8D-4576-9087-21E0F2DA90C9}"/>
              </a:ext>
            </a:extLst>
          </p:cNvPr>
          <p:cNvSpPr/>
          <p:nvPr/>
        </p:nvSpPr>
        <p:spPr bwMode="auto">
          <a:xfrm>
            <a:off x="5892097" y="4014982"/>
            <a:ext cx="130052" cy="934451"/>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89" name="Rectangle 88">
            <a:extLst>
              <a:ext uri="{FF2B5EF4-FFF2-40B4-BE49-F238E27FC236}">
                <a16:creationId xmlns:a16="http://schemas.microsoft.com/office/drawing/2014/main" id="{73B688B3-BDCD-4566-9804-7BFCB3C8B1EF}"/>
              </a:ext>
            </a:extLst>
          </p:cNvPr>
          <p:cNvSpPr/>
          <p:nvPr/>
        </p:nvSpPr>
        <p:spPr bwMode="auto">
          <a:xfrm>
            <a:off x="6142469" y="4312935"/>
            <a:ext cx="130052" cy="636497"/>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0" name="Rectangle 89">
            <a:extLst>
              <a:ext uri="{FF2B5EF4-FFF2-40B4-BE49-F238E27FC236}">
                <a16:creationId xmlns:a16="http://schemas.microsoft.com/office/drawing/2014/main" id="{355EDB3A-9198-4BEC-87BD-01CD825679BF}"/>
              </a:ext>
            </a:extLst>
          </p:cNvPr>
          <p:cNvSpPr/>
          <p:nvPr/>
        </p:nvSpPr>
        <p:spPr bwMode="auto">
          <a:xfrm>
            <a:off x="6392843" y="4438103"/>
            <a:ext cx="130052" cy="511329"/>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1" name="Rectangle 90">
            <a:extLst>
              <a:ext uri="{FF2B5EF4-FFF2-40B4-BE49-F238E27FC236}">
                <a16:creationId xmlns:a16="http://schemas.microsoft.com/office/drawing/2014/main" id="{BEAF08D5-59AB-4E8B-9F67-F795A8E87DFA}"/>
              </a:ext>
            </a:extLst>
          </p:cNvPr>
          <p:cNvSpPr/>
          <p:nvPr/>
        </p:nvSpPr>
        <p:spPr bwMode="auto">
          <a:xfrm>
            <a:off x="6643216" y="4278923"/>
            <a:ext cx="130052" cy="670510"/>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2" name="Rectangle 91">
            <a:extLst>
              <a:ext uri="{FF2B5EF4-FFF2-40B4-BE49-F238E27FC236}">
                <a16:creationId xmlns:a16="http://schemas.microsoft.com/office/drawing/2014/main" id="{B8F3EF0E-80A2-43E5-AEEF-BE53426A9BDF}"/>
              </a:ext>
            </a:extLst>
          </p:cNvPr>
          <p:cNvSpPr/>
          <p:nvPr/>
        </p:nvSpPr>
        <p:spPr bwMode="auto">
          <a:xfrm>
            <a:off x="6893590" y="4055797"/>
            <a:ext cx="130052" cy="893635"/>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3" name="Rectangle 92">
            <a:extLst>
              <a:ext uri="{FF2B5EF4-FFF2-40B4-BE49-F238E27FC236}">
                <a16:creationId xmlns:a16="http://schemas.microsoft.com/office/drawing/2014/main" id="{DF233286-8C42-4BF8-8688-D44275A7D8C5}"/>
              </a:ext>
            </a:extLst>
          </p:cNvPr>
          <p:cNvSpPr/>
          <p:nvPr/>
        </p:nvSpPr>
        <p:spPr bwMode="auto">
          <a:xfrm>
            <a:off x="7143962" y="4344227"/>
            <a:ext cx="130052" cy="605205"/>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4" name="Rectangle 93">
            <a:extLst>
              <a:ext uri="{FF2B5EF4-FFF2-40B4-BE49-F238E27FC236}">
                <a16:creationId xmlns:a16="http://schemas.microsoft.com/office/drawing/2014/main" id="{8C52554E-932C-4751-9254-9541B96706E9}"/>
              </a:ext>
            </a:extLst>
          </p:cNvPr>
          <p:cNvSpPr/>
          <p:nvPr/>
        </p:nvSpPr>
        <p:spPr bwMode="auto">
          <a:xfrm>
            <a:off x="7394336" y="4256787"/>
            <a:ext cx="130052" cy="69264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5" name="Rectangle 94">
            <a:extLst>
              <a:ext uri="{FF2B5EF4-FFF2-40B4-BE49-F238E27FC236}">
                <a16:creationId xmlns:a16="http://schemas.microsoft.com/office/drawing/2014/main" id="{C99CFC12-A5E9-4314-BA18-D28BDA99E7C8}"/>
              </a:ext>
            </a:extLst>
          </p:cNvPr>
          <p:cNvSpPr/>
          <p:nvPr/>
        </p:nvSpPr>
        <p:spPr bwMode="auto">
          <a:xfrm>
            <a:off x="7644709" y="4422770"/>
            <a:ext cx="130052" cy="52666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6" name="Rectangle 95">
            <a:extLst>
              <a:ext uri="{FF2B5EF4-FFF2-40B4-BE49-F238E27FC236}">
                <a16:creationId xmlns:a16="http://schemas.microsoft.com/office/drawing/2014/main" id="{3021AA62-F160-4BDB-B898-8D3A11D1DD49}"/>
              </a:ext>
            </a:extLst>
          </p:cNvPr>
          <p:cNvSpPr/>
          <p:nvPr/>
        </p:nvSpPr>
        <p:spPr bwMode="auto">
          <a:xfrm>
            <a:off x="7895083"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7" name="Rectangle 96">
            <a:extLst>
              <a:ext uri="{FF2B5EF4-FFF2-40B4-BE49-F238E27FC236}">
                <a16:creationId xmlns:a16="http://schemas.microsoft.com/office/drawing/2014/main" id="{960DA571-BA2E-4C67-AD98-A24ED3365924}"/>
              </a:ext>
            </a:extLst>
          </p:cNvPr>
          <p:cNvSpPr/>
          <p:nvPr/>
        </p:nvSpPr>
        <p:spPr bwMode="auto">
          <a:xfrm>
            <a:off x="8145455" y="4496087"/>
            <a:ext cx="130052" cy="45334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8" name="Rectangle 97">
            <a:extLst>
              <a:ext uri="{FF2B5EF4-FFF2-40B4-BE49-F238E27FC236}">
                <a16:creationId xmlns:a16="http://schemas.microsoft.com/office/drawing/2014/main" id="{09ED215A-49BC-4AF8-A2E5-0D091B600D4D}"/>
              </a:ext>
            </a:extLst>
          </p:cNvPr>
          <p:cNvSpPr/>
          <p:nvPr/>
        </p:nvSpPr>
        <p:spPr bwMode="auto">
          <a:xfrm>
            <a:off x="8395829"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9" name="Rectangle 98">
            <a:extLst>
              <a:ext uri="{FF2B5EF4-FFF2-40B4-BE49-F238E27FC236}">
                <a16:creationId xmlns:a16="http://schemas.microsoft.com/office/drawing/2014/main" id="{E03A1EBB-548F-48C2-B71B-25B01B08C7A7}"/>
              </a:ext>
            </a:extLst>
          </p:cNvPr>
          <p:cNvSpPr/>
          <p:nvPr/>
        </p:nvSpPr>
        <p:spPr bwMode="auto">
          <a:xfrm>
            <a:off x="8646202" y="4106271"/>
            <a:ext cx="130052" cy="84316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0" name="Rectangle 99">
            <a:extLst>
              <a:ext uri="{FF2B5EF4-FFF2-40B4-BE49-F238E27FC236}">
                <a16:creationId xmlns:a16="http://schemas.microsoft.com/office/drawing/2014/main" id="{7C6D9E4E-9F29-4760-8260-3452E04DD901}"/>
              </a:ext>
            </a:extLst>
          </p:cNvPr>
          <p:cNvSpPr/>
          <p:nvPr/>
        </p:nvSpPr>
        <p:spPr bwMode="auto">
          <a:xfrm>
            <a:off x="8896576" y="2257395"/>
            <a:ext cx="130052" cy="2692037"/>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1" name="Rectangle 100">
            <a:extLst>
              <a:ext uri="{FF2B5EF4-FFF2-40B4-BE49-F238E27FC236}">
                <a16:creationId xmlns:a16="http://schemas.microsoft.com/office/drawing/2014/main" id="{7B45BE53-D6BD-45AD-AA61-6D0C7C0E3A97}"/>
              </a:ext>
            </a:extLst>
          </p:cNvPr>
          <p:cNvSpPr/>
          <p:nvPr/>
        </p:nvSpPr>
        <p:spPr bwMode="auto">
          <a:xfrm>
            <a:off x="9146949" y="1783535"/>
            <a:ext cx="130052" cy="3165900"/>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2" name="Rectangle 101">
            <a:extLst>
              <a:ext uri="{FF2B5EF4-FFF2-40B4-BE49-F238E27FC236}">
                <a16:creationId xmlns:a16="http://schemas.microsoft.com/office/drawing/2014/main" id="{25788453-538E-4562-9AF6-D7FDF4F3F8F7}"/>
              </a:ext>
            </a:extLst>
          </p:cNvPr>
          <p:cNvSpPr/>
          <p:nvPr/>
        </p:nvSpPr>
        <p:spPr bwMode="auto">
          <a:xfrm>
            <a:off x="9397322" y="1397795"/>
            <a:ext cx="130052" cy="355163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3" name="Rectangle 102">
            <a:extLst>
              <a:ext uri="{FF2B5EF4-FFF2-40B4-BE49-F238E27FC236}">
                <a16:creationId xmlns:a16="http://schemas.microsoft.com/office/drawing/2014/main" id="{D5C2057F-19E5-4F23-985D-52D6AD07C81D}"/>
              </a:ext>
            </a:extLst>
          </p:cNvPr>
          <p:cNvSpPr/>
          <p:nvPr/>
        </p:nvSpPr>
        <p:spPr bwMode="auto">
          <a:xfrm>
            <a:off x="9647695" y="1678786"/>
            <a:ext cx="130052" cy="327064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4" name="Rectangle 103">
            <a:extLst>
              <a:ext uri="{FF2B5EF4-FFF2-40B4-BE49-F238E27FC236}">
                <a16:creationId xmlns:a16="http://schemas.microsoft.com/office/drawing/2014/main" id="{89D3C1A2-466F-4310-AAB3-CBC8057BDD59}"/>
              </a:ext>
            </a:extLst>
          </p:cNvPr>
          <p:cNvSpPr/>
          <p:nvPr/>
        </p:nvSpPr>
        <p:spPr bwMode="auto">
          <a:xfrm>
            <a:off x="9898069" y="1309674"/>
            <a:ext cx="130052" cy="3639760"/>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5A8E02E3-FD84-4233-8F9E-08AEFC3BCA1C}"/>
              </a:ext>
            </a:extLst>
          </p:cNvPr>
          <p:cNvSpPr/>
          <p:nvPr/>
        </p:nvSpPr>
        <p:spPr bwMode="auto">
          <a:xfrm>
            <a:off x="10148442" y="1186635"/>
            <a:ext cx="130052" cy="376279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85D7E002-F188-4416-9AED-497E74FE4074}"/>
              </a:ext>
            </a:extLst>
          </p:cNvPr>
          <p:cNvSpPr/>
          <p:nvPr/>
        </p:nvSpPr>
        <p:spPr bwMode="auto">
          <a:xfrm>
            <a:off x="10398815" y="4106271"/>
            <a:ext cx="130052" cy="84316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7" name="Rectangle 106">
            <a:extLst>
              <a:ext uri="{FF2B5EF4-FFF2-40B4-BE49-F238E27FC236}">
                <a16:creationId xmlns:a16="http://schemas.microsoft.com/office/drawing/2014/main" id="{28BB09C3-AD30-4A3D-90A0-2D3DE2CCA159}"/>
              </a:ext>
            </a:extLst>
          </p:cNvPr>
          <p:cNvSpPr/>
          <p:nvPr/>
        </p:nvSpPr>
        <p:spPr bwMode="auto">
          <a:xfrm>
            <a:off x="10649188" y="4203727"/>
            <a:ext cx="130052" cy="74570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B629B700-DDCF-4793-84BB-D6D1E7EB00A6}"/>
              </a:ext>
            </a:extLst>
          </p:cNvPr>
          <p:cNvSpPr/>
          <p:nvPr/>
        </p:nvSpPr>
        <p:spPr bwMode="auto">
          <a:xfrm>
            <a:off x="10899562"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9" name="Rectangle 108">
            <a:extLst>
              <a:ext uri="{FF2B5EF4-FFF2-40B4-BE49-F238E27FC236}">
                <a16:creationId xmlns:a16="http://schemas.microsoft.com/office/drawing/2014/main" id="{9ED1F579-6933-47C0-9093-80529BC58EF5}"/>
              </a:ext>
            </a:extLst>
          </p:cNvPr>
          <p:cNvSpPr/>
          <p:nvPr/>
        </p:nvSpPr>
        <p:spPr bwMode="auto">
          <a:xfrm>
            <a:off x="11149935" y="4496087"/>
            <a:ext cx="130052" cy="45334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0" name="Rectangle 109">
            <a:extLst>
              <a:ext uri="{FF2B5EF4-FFF2-40B4-BE49-F238E27FC236}">
                <a16:creationId xmlns:a16="http://schemas.microsoft.com/office/drawing/2014/main" id="{3B4F9AF5-3994-4B04-8FEA-E822706662DF}"/>
              </a:ext>
            </a:extLst>
          </p:cNvPr>
          <p:cNvSpPr/>
          <p:nvPr/>
        </p:nvSpPr>
        <p:spPr bwMode="auto">
          <a:xfrm>
            <a:off x="11400308" y="4422770"/>
            <a:ext cx="130052" cy="52666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786766A0-2529-47FC-B628-7FFA857D7590}"/>
              </a:ext>
            </a:extLst>
          </p:cNvPr>
          <p:cNvSpPr/>
          <p:nvPr/>
        </p:nvSpPr>
        <p:spPr bwMode="auto">
          <a:xfrm>
            <a:off x="11650674" y="4239100"/>
            <a:ext cx="130052" cy="71033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112" name="Straight Arrow Connector 111">
            <a:extLst>
              <a:ext uri="{FF2B5EF4-FFF2-40B4-BE49-F238E27FC236}">
                <a16:creationId xmlns:a16="http://schemas.microsoft.com/office/drawing/2014/main" id="{873E8C46-B9DC-4051-A4F5-88A9A781196A}"/>
              </a:ext>
            </a:extLst>
          </p:cNvPr>
          <p:cNvCxnSpPr/>
          <p:nvPr/>
        </p:nvCxnSpPr>
        <p:spPr>
          <a:xfrm flipV="1">
            <a:off x="5795588" y="2210251"/>
            <a:ext cx="0" cy="273918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3732D60-8A38-44AD-9821-A009B03CD7C9}"/>
              </a:ext>
            </a:extLst>
          </p:cNvPr>
          <p:cNvCxnSpPr/>
          <p:nvPr/>
        </p:nvCxnSpPr>
        <p:spPr>
          <a:xfrm>
            <a:off x="5795588" y="4949432"/>
            <a:ext cx="616867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9B5030EA-8E0F-415C-B291-3093C309461C}"/>
              </a:ext>
            </a:extLst>
          </p:cNvPr>
          <p:cNvSpPr/>
          <p:nvPr/>
        </p:nvSpPr>
        <p:spPr>
          <a:xfrm rot="16200000">
            <a:off x="5160256" y="3526593"/>
            <a:ext cx="928327" cy="249264"/>
          </a:xfrm>
          <a:prstGeom prst="rect">
            <a:avLst/>
          </a:prstGeom>
        </p:spPr>
        <p:txBody>
          <a:bodyPr wrap="none">
            <a:spAutoFit/>
          </a:bodyPr>
          <a:lstStyle/>
          <a:p>
            <a:pPr algn="ctr" defTabSz="914225">
              <a:defRPr/>
            </a:pPr>
            <a:r>
              <a:rPr lang="en-US" sz="1000" b="1" dirty="0">
                <a:solidFill>
                  <a:srgbClr val="0078D7"/>
                </a:solidFill>
                <a:latin typeface="Segoe UI"/>
              </a:rPr>
              <a:t>Query times</a:t>
            </a:r>
          </a:p>
        </p:txBody>
      </p:sp>
      <p:sp>
        <p:nvSpPr>
          <p:cNvPr id="115" name="Rectangle 114">
            <a:extLst>
              <a:ext uri="{FF2B5EF4-FFF2-40B4-BE49-F238E27FC236}">
                <a16:creationId xmlns:a16="http://schemas.microsoft.com/office/drawing/2014/main" id="{23884CBD-710D-4A97-9ABE-79EB44BA2B3C}"/>
              </a:ext>
            </a:extLst>
          </p:cNvPr>
          <p:cNvSpPr/>
          <p:nvPr/>
        </p:nvSpPr>
        <p:spPr>
          <a:xfrm>
            <a:off x="6301607" y="4994350"/>
            <a:ext cx="562895" cy="249264"/>
          </a:xfrm>
          <a:prstGeom prst="rect">
            <a:avLst/>
          </a:prstGeom>
        </p:spPr>
        <p:txBody>
          <a:bodyPr wrap="none">
            <a:spAutoFit/>
          </a:bodyPr>
          <a:lstStyle/>
          <a:p>
            <a:pPr algn="ctr" defTabSz="914225">
              <a:defRPr/>
            </a:pPr>
            <a:r>
              <a:rPr lang="en-US" sz="1000" b="1" dirty="0">
                <a:solidFill>
                  <a:srgbClr val="D2D2D2">
                    <a:lumMod val="75000"/>
                  </a:srgbClr>
                </a:solidFill>
                <a:latin typeface="Segoe UI"/>
              </a:rPr>
              <a:t>Plan 1</a:t>
            </a:r>
          </a:p>
        </p:txBody>
      </p:sp>
      <p:sp>
        <p:nvSpPr>
          <p:cNvPr id="116" name="Rectangle 115">
            <a:extLst>
              <a:ext uri="{FF2B5EF4-FFF2-40B4-BE49-F238E27FC236}">
                <a16:creationId xmlns:a16="http://schemas.microsoft.com/office/drawing/2014/main" id="{7FB827CF-C8A6-492F-8D9F-77015B2CD28D}"/>
              </a:ext>
            </a:extLst>
          </p:cNvPr>
          <p:cNvSpPr/>
          <p:nvPr/>
        </p:nvSpPr>
        <p:spPr>
          <a:xfrm>
            <a:off x="7803845" y="4994350"/>
            <a:ext cx="562895" cy="249264"/>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17" name="Rectangle 116">
            <a:extLst>
              <a:ext uri="{FF2B5EF4-FFF2-40B4-BE49-F238E27FC236}">
                <a16:creationId xmlns:a16="http://schemas.microsoft.com/office/drawing/2014/main" id="{C0E2E113-2B9E-44ED-B023-B4AEC2B9CC9F}"/>
              </a:ext>
            </a:extLst>
          </p:cNvPr>
          <p:cNvSpPr/>
          <p:nvPr/>
        </p:nvSpPr>
        <p:spPr>
          <a:xfrm>
            <a:off x="9306084" y="4994350"/>
            <a:ext cx="562895" cy="249264"/>
          </a:xfrm>
          <a:prstGeom prst="rect">
            <a:avLst/>
          </a:prstGeom>
        </p:spPr>
        <p:txBody>
          <a:bodyPr wrap="none">
            <a:spAutoFit/>
          </a:bodyPr>
          <a:lstStyle/>
          <a:p>
            <a:pPr algn="ctr" defTabSz="914225">
              <a:defRPr/>
            </a:pPr>
            <a:r>
              <a:rPr lang="en-US" sz="1000" b="1" dirty="0">
                <a:solidFill>
                  <a:srgbClr val="D2D2D2">
                    <a:lumMod val="50000"/>
                  </a:srgbClr>
                </a:solidFill>
                <a:latin typeface="Segoe UI"/>
              </a:rPr>
              <a:t>Plan 3</a:t>
            </a:r>
          </a:p>
        </p:txBody>
      </p:sp>
      <p:sp>
        <p:nvSpPr>
          <p:cNvPr id="118" name="Rectangle 117">
            <a:extLst>
              <a:ext uri="{FF2B5EF4-FFF2-40B4-BE49-F238E27FC236}">
                <a16:creationId xmlns:a16="http://schemas.microsoft.com/office/drawing/2014/main" id="{17016383-57CD-433A-8869-E5C2A393575D}"/>
              </a:ext>
            </a:extLst>
          </p:cNvPr>
          <p:cNvSpPr/>
          <p:nvPr/>
        </p:nvSpPr>
        <p:spPr>
          <a:xfrm>
            <a:off x="10808322" y="4994350"/>
            <a:ext cx="562895" cy="249264"/>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19" name="Rectangle 118">
            <a:extLst>
              <a:ext uri="{FF2B5EF4-FFF2-40B4-BE49-F238E27FC236}">
                <a16:creationId xmlns:a16="http://schemas.microsoft.com/office/drawing/2014/main" id="{D04669CA-5DDC-4608-885B-09E3F3353F91}"/>
              </a:ext>
            </a:extLst>
          </p:cNvPr>
          <p:cNvSpPr/>
          <p:nvPr/>
        </p:nvSpPr>
        <p:spPr>
          <a:xfrm>
            <a:off x="8859747" y="5376662"/>
            <a:ext cx="1481286" cy="421850"/>
          </a:xfrm>
          <a:prstGeom prst="rect">
            <a:avLst/>
          </a:prstGeom>
        </p:spPr>
        <p:txBody>
          <a:bodyPr wrap="none">
            <a:spAutoFit/>
          </a:bodyPr>
          <a:lstStyle/>
          <a:p>
            <a:pPr algn="ctr" defTabSz="914225">
              <a:defRPr/>
            </a:pPr>
            <a:r>
              <a:rPr lang="en-US" sz="1050" b="1" dirty="0">
                <a:solidFill>
                  <a:srgbClr val="0078D7"/>
                </a:solidFill>
                <a:latin typeface="Segoe UI"/>
              </a:rPr>
              <a:t>Revert to 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120" name="Freeform 119"/>
          <p:cNvSpPr/>
          <p:nvPr/>
        </p:nvSpPr>
        <p:spPr bwMode="auto">
          <a:xfrm>
            <a:off x="8074337" y="5263998"/>
            <a:ext cx="810476"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accent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21" name="Freeform 120"/>
          <p:cNvSpPr/>
          <p:nvPr/>
        </p:nvSpPr>
        <p:spPr bwMode="auto">
          <a:xfrm flipH="1">
            <a:off x="10299345" y="5263998"/>
            <a:ext cx="793517"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accent1"/>
            </a:solidFill>
            <a:prstDash val="soli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22" name="Freeform 121"/>
          <p:cNvSpPr/>
          <p:nvPr/>
        </p:nvSpPr>
        <p:spPr bwMode="auto">
          <a:xfrm rot="10800000">
            <a:off x="7342523" y="5197391"/>
            <a:ext cx="1477956" cy="61866"/>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Tree>
    <p:extLst>
      <p:ext uri="{BB962C8B-B14F-4D97-AF65-F5344CB8AC3E}">
        <p14:creationId xmlns:p14="http://schemas.microsoft.com/office/powerpoint/2010/main" val="4924956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Automatic Tuning</a:t>
            </a:r>
          </a:p>
        </p:txBody>
      </p:sp>
    </p:spTree>
    <p:extLst>
      <p:ext uri="{BB962C8B-B14F-4D97-AF65-F5344CB8AC3E}">
        <p14:creationId xmlns:p14="http://schemas.microsoft.com/office/powerpoint/2010/main" val="358074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18FE6-848F-4911-835B-B785770CDD03}"/>
              </a:ext>
            </a:extLst>
          </p:cNvPr>
          <p:cNvSpPr/>
          <p:nvPr/>
        </p:nvSpPr>
        <p:spPr>
          <a:xfrm>
            <a:off x="4924300" y="272880"/>
            <a:ext cx="7004089" cy="64574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588263" y="457200"/>
            <a:ext cx="3899051" cy="1510643"/>
          </a:xfrm>
        </p:spPr>
        <p:txBody>
          <a:bodyPr/>
          <a:lstStyle/>
          <a:p>
            <a:r>
              <a:rPr lang="en-US" dirty="0"/>
              <a:t>Intelligent Performance with SQL Server</a:t>
            </a:r>
            <a:br>
              <a:rPr lang="en-US" dirty="0"/>
            </a:br>
            <a:r>
              <a:rPr lang="en-US" sz="2400" dirty="0">
                <a:solidFill>
                  <a:schemeClr val="accent1"/>
                </a:solidFill>
              </a:rPr>
              <a:t>The intelligent database</a:t>
            </a:r>
            <a:r>
              <a:rPr lang="en-US" dirty="0">
                <a:solidFill>
                  <a:schemeClr val="accent1"/>
                </a:solidFill>
              </a:rPr>
              <a:t> </a:t>
            </a:r>
          </a:p>
        </p:txBody>
      </p:sp>
      <p:sp>
        <p:nvSpPr>
          <p:cNvPr id="6" name="Text Placeholder 5"/>
          <p:cNvSpPr>
            <a:spLocks noGrp="1"/>
          </p:cNvSpPr>
          <p:nvPr>
            <p:ph type="body" sz="quarter" idx="10"/>
          </p:nvPr>
        </p:nvSpPr>
        <p:spPr>
          <a:xfrm>
            <a:off x="451806" y="2949879"/>
            <a:ext cx="4246880" cy="3282950"/>
          </a:xfrm>
        </p:spPr>
        <p:txBody>
          <a:bodyPr/>
          <a:lstStyle/>
          <a:p>
            <a:r>
              <a:rPr lang="en-US" sz="2000" dirty="0"/>
              <a:t>Intelligent Query Processing</a:t>
            </a:r>
          </a:p>
          <a:p>
            <a:r>
              <a:rPr lang="en-US" sz="2000" dirty="0"/>
              <a:t>Gain performance insights anytime and anywhere with Lightweight Query Profiling</a:t>
            </a:r>
          </a:p>
          <a:p>
            <a:r>
              <a:rPr lang="en-US" dirty="0"/>
              <a:t>Accelerating I/O performance with Persistent Memory</a:t>
            </a:r>
          </a:p>
          <a:p>
            <a:r>
              <a:rPr lang="en-US" dirty="0"/>
              <a:t>Hybrid Buffer Pool</a:t>
            </a:r>
          </a:p>
          <a:p>
            <a:r>
              <a:rPr lang="en-US" dirty="0"/>
              <a:t>Tempdb: It Just Runs Faster (Planned)</a:t>
            </a:r>
          </a:p>
        </p:txBody>
      </p:sp>
      <p:sp>
        <p:nvSpPr>
          <p:cNvPr id="2" name="TextBox 1">
            <a:extLst>
              <a:ext uri="{FF2B5EF4-FFF2-40B4-BE49-F238E27FC236}">
                <a16:creationId xmlns:a16="http://schemas.microsoft.com/office/drawing/2014/main" id="{03CD28AC-ABB0-459E-B524-B9DD391F732F}"/>
              </a:ext>
            </a:extLst>
          </p:cNvPr>
          <p:cNvSpPr txBox="1"/>
          <p:nvPr/>
        </p:nvSpPr>
        <p:spPr>
          <a:xfrm>
            <a:off x="5760096" y="802122"/>
            <a:ext cx="5507737" cy="276999"/>
          </a:xfrm>
          <a:prstGeom prst="rect">
            <a:avLst/>
          </a:prstGeom>
          <a:noFill/>
        </p:spPr>
        <p:txBody>
          <a:bodyPr wrap="square" lIns="0" tIns="0" rIns="0" bIns="0" rtlCol="0">
            <a:spAutoFit/>
          </a:bodyPr>
          <a:lstStyle/>
          <a:p>
            <a:pPr algn="ctr"/>
            <a:r>
              <a:rPr lang="en-US" sz="1800" b="1" dirty="0">
                <a:ln w="3175">
                  <a:noFill/>
                </a:ln>
                <a:solidFill>
                  <a:schemeClr val="accent1"/>
                </a:solidFill>
                <a:latin typeface="+mj-lt"/>
                <a:cs typeface="Segoe UI" pitchFamily="34" charset="0"/>
              </a:rPr>
              <a:t>The Intelligent Query Processing feature family </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7451729" y="1596837"/>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5276393" y="2422176"/>
            <a:ext cx="1099818"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5276392"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Joins</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5273854" y="4066459"/>
            <a:ext cx="110489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6477401"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7679488"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Memory Grant Feedback</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8310982"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7232024"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6489596" y="2422176"/>
            <a:ext cx="1467751"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Table Variable</a:t>
            </a:r>
            <a:br>
              <a:rPr lang="en-US" sz="1000" b="1" kern="1200" dirty="0"/>
            </a:br>
            <a:r>
              <a:rPr lang="en-US" sz="1000" b="1" kern="1200" dirty="0"/>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343514"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QP</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343514" y="3243251"/>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070732"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Batch Mode 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a:off x="9923213" y="2793183"/>
            <a:ext cx="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C502415-1610-40BD-8705-26631DA8EA26}"/>
              </a:ext>
            </a:extLst>
          </p:cNvPr>
          <p:cNvSpPr txBox="1"/>
          <p:nvPr/>
        </p:nvSpPr>
        <p:spPr>
          <a:xfrm>
            <a:off x="5394458" y="6431232"/>
            <a:ext cx="5911716"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Bold indicates new and improved features in SQL Server 2019</a:t>
            </a:r>
          </a:p>
        </p:txBody>
      </p: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6201137" y="2418347"/>
            <a:ext cx="450068" cy="119973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6802181" y="1817304"/>
            <a:ext cx="450068" cy="24018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flipH="1">
            <a:off x="5825032" y="2793183"/>
            <a:ext cx="127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stCxn id="36" idx="2"/>
            <a:endCxn id="42" idx="0"/>
          </p:cNvCxnSpPr>
          <p:nvPr/>
        </p:nvCxnSpPr>
        <p:spPr>
          <a:xfrm rot="5400000">
            <a:off x="7745922" y="3584252"/>
            <a:ext cx="452201" cy="512212"/>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stCxn id="39" idx="0"/>
            <a:endCxn id="36" idx="2"/>
          </p:cNvCxnSpPr>
          <p:nvPr/>
        </p:nvCxnSpPr>
        <p:spPr>
          <a:xfrm rot="16200000" flipV="1">
            <a:off x="8285401" y="3556986"/>
            <a:ext cx="452201" cy="56674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5825032" y="3614258"/>
            <a:ext cx="1269" cy="45220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21" idx="2"/>
          </p:cNvCxnSpPr>
          <p:nvPr/>
        </p:nvCxnSpPr>
        <p:spPr>
          <a:xfrm rot="5400000" flipH="1" flipV="1">
            <a:off x="6701699" y="1092447"/>
            <a:ext cx="454332" cy="22051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stCxn id="45" idx="0"/>
            <a:endCxn id="21" idx="2"/>
          </p:cNvCxnSpPr>
          <p:nvPr/>
        </p:nvCxnSpPr>
        <p:spPr>
          <a:xfrm rot="5400000" flipH="1" flipV="1">
            <a:off x="7400284" y="1791032"/>
            <a:ext cx="454332" cy="80795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stCxn id="53" idx="0"/>
            <a:endCxn id="21" idx="2"/>
          </p:cNvCxnSpPr>
          <p:nvPr/>
        </p:nvCxnSpPr>
        <p:spPr>
          <a:xfrm rot="16200000" flipV="1">
            <a:off x="8113764" y="1885508"/>
            <a:ext cx="454332" cy="619003"/>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stCxn id="48" idx="0"/>
            <a:endCxn id="21" idx="2"/>
          </p:cNvCxnSpPr>
          <p:nvPr/>
        </p:nvCxnSpPr>
        <p:spPr>
          <a:xfrm rot="16200000" flipV="1">
            <a:off x="8750155" y="1249117"/>
            <a:ext cx="454332" cy="1891785"/>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624202" y="2422175"/>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Scalar UDF</a:t>
            </a:r>
          </a:p>
          <a:p>
            <a:pPr marL="0" lvl="0" indent="0" algn="ctr" defTabSz="444500">
              <a:spcBef>
                <a:spcPct val="0"/>
              </a:spcBef>
              <a:spcAft>
                <a:spcPct val="35000"/>
              </a:spcAft>
              <a:buNone/>
            </a:pPr>
            <a:r>
              <a:rPr lang="en-US" sz="1000" b="1" kern="1200" dirty="0"/>
              <a:t> inlining</a:t>
            </a:r>
          </a:p>
        </p:txBody>
      </p:sp>
      <p:cxnSp>
        <p:nvCxnSpPr>
          <p:cNvPr id="4" name="Straight Connector 3">
            <a:extLst>
              <a:ext uri="{FF2B5EF4-FFF2-40B4-BE49-F238E27FC236}">
                <a16:creationId xmlns:a16="http://schemas.microsoft.com/office/drawing/2014/main" id="{2183FEFE-F22C-472D-80C1-1AEE744B1065}"/>
              </a:ext>
            </a:extLst>
          </p:cNvPr>
          <p:cNvCxnSpPr/>
          <p:nvPr/>
        </p:nvCxnSpPr>
        <p:spPr>
          <a:xfrm>
            <a:off x="9923212" y="2195009"/>
            <a:ext cx="128068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801D23-66A1-4E18-86CD-F07295970240}"/>
              </a:ext>
            </a:extLst>
          </p:cNvPr>
          <p:cNvCxnSpPr>
            <a:cxnSpLocks/>
          </p:cNvCxnSpPr>
          <p:nvPr/>
        </p:nvCxnSpPr>
        <p:spPr>
          <a:xfrm>
            <a:off x="11203900" y="2195009"/>
            <a:ext cx="0" cy="217302"/>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2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extLst>
              <p:ext uri="{D42A27DB-BD31-4B8C-83A1-F6EECF244321}">
                <p14:modId xmlns:p14="http://schemas.microsoft.com/office/powerpoint/2010/main" val="3046536168"/>
              </p:ext>
            </p:extLst>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Interleaved Execution</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Temporary Table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Approximate Count Distinct</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extLst>
              <p:ext uri="{D42A27DB-BD31-4B8C-83A1-F6EECF244321}">
                <p14:modId xmlns:p14="http://schemas.microsoft.com/office/powerpoint/2010/main" val="834375753"/>
              </p:ext>
            </p:extLst>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2" grpId="0"/>
      <p:bldP spid="45"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Intelligent Query Processing</a:t>
            </a:r>
          </a:p>
        </p:txBody>
      </p:sp>
    </p:spTree>
    <p:extLst>
      <p:ext uri="{BB962C8B-B14F-4D97-AF65-F5344CB8AC3E}">
        <p14:creationId xmlns:p14="http://schemas.microsoft.com/office/powerpoint/2010/main" val="42702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p:txBody>
          <a:bodyPr/>
          <a:lstStyle/>
          <a:p>
            <a:r>
              <a:rPr lang="en-US" dirty="0"/>
              <a:t>Lightweight Query Profiling</a:t>
            </a:r>
          </a:p>
        </p:txBody>
      </p:sp>
      <p:sp>
        <p:nvSpPr>
          <p:cNvPr id="4" name="Text Placeholder 2">
            <a:extLst>
              <a:ext uri="{FF2B5EF4-FFF2-40B4-BE49-F238E27FC236}">
                <a16:creationId xmlns:a16="http://schemas.microsoft.com/office/drawing/2014/main" id="{7CA8DF96-DDDC-4191-80BA-36B5882A9897}"/>
              </a:ext>
            </a:extLst>
          </p:cNvPr>
          <p:cNvSpPr>
            <a:spLocks noGrp="1"/>
          </p:cNvSpPr>
          <p:nvPr>
            <p:ph type="body" sz="quarter" idx="10"/>
          </p:nvPr>
        </p:nvSpPr>
        <p:spPr>
          <a:xfrm>
            <a:off x="344852" y="1373518"/>
            <a:ext cx="11018520" cy="743793"/>
          </a:xfrm>
          <a:solidFill>
            <a:schemeClr val="bg1">
              <a:lumMod val="85000"/>
            </a:schemeClr>
          </a:solidFill>
        </p:spPr>
        <p:txBody>
          <a:bodyPr/>
          <a:lstStyle/>
          <a:p>
            <a:pPr marL="0" indent="0">
              <a:buNone/>
            </a:pPr>
            <a:r>
              <a:rPr lang="en-US" b="1" dirty="0"/>
              <a:t>The problem</a:t>
            </a:r>
          </a:p>
          <a:p>
            <a:pPr marL="0" indent="0">
              <a:buNone/>
            </a:pPr>
            <a:r>
              <a:rPr lang="en-US" dirty="0"/>
              <a:t>I want to see the details of a query plan at the operator level for any </a:t>
            </a:r>
            <a:r>
              <a:rPr lang="en-US" b="1" dirty="0"/>
              <a:t>active</a:t>
            </a:r>
            <a:r>
              <a:rPr lang="en-US" dirty="0"/>
              <a:t> executing query</a:t>
            </a:r>
          </a:p>
        </p:txBody>
      </p:sp>
      <p:graphicFrame>
        <p:nvGraphicFramePr>
          <p:cNvPr id="5" name="Diagram 4">
            <a:extLst>
              <a:ext uri="{FF2B5EF4-FFF2-40B4-BE49-F238E27FC236}">
                <a16:creationId xmlns:a16="http://schemas.microsoft.com/office/drawing/2014/main" id="{88870884-CE2E-435A-9DD6-8CFCEBE3F9B5}"/>
              </a:ext>
            </a:extLst>
          </p:cNvPr>
          <p:cNvGraphicFramePr/>
          <p:nvPr>
            <p:extLst>
              <p:ext uri="{D42A27DB-BD31-4B8C-83A1-F6EECF244321}">
                <p14:modId xmlns:p14="http://schemas.microsoft.com/office/powerpoint/2010/main" val="1970847083"/>
              </p:ext>
            </p:extLst>
          </p:nvPr>
        </p:nvGraphicFramePr>
        <p:xfrm>
          <a:off x="344852" y="2170713"/>
          <a:ext cx="5751148" cy="4567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42D8F96-3F1D-49A2-8E65-4501ABAD3F0E}"/>
              </a:ext>
            </a:extLst>
          </p:cNvPr>
          <p:cNvSpPr txBox="1"/>
          <p:nvPr/>
        </p:nvSpPr>
        <p:spPr>
          <a:xfrm>
            <a:off x="7591773" y="2388149"/>
            <a:ext cx="3313664"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dm_exec_query_profiles</a:t>
            </a:r>
          </a:p>
          <a:p>
            <a:r>
              <a:rPr lang="en-US" sz="2000" dirty="0"/>
              <a:t>dm_exec_query_statistics_xml</a:t>
            </a: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234D664B-741C-4BEE-9327-FE7E131D31C9}"/>
              </a:ext>
            </a:extLst>
          </p:cNvPr>
          <p:cNvPicPr>
            <a:picLocks noChangeAspect="1"/>
          </p:cNvPicPr>
          <p:nvPr/>
        </p:nvPicPr>
        <p:blipFill>
          <a:blip r:embed="rId7"/>
          <a:stretch>
            <a:fillRect/>
          </a:stretch>
        </p:blipFill>
        <p:spPr>
          <a:xfrm>
            <a:off x="6535870" y="3429000"/>
            <a:ext cx="5425470" cy="2916153"/>
          </a:xfrm>
          <a:prstGeom prst="rect">
            <a:avLst/>
          </a:prstGeom>
        </p:spPr>
      </p:pic>
    </p:spTree>
    <p:extLst>
      <p:ext uri="{BB962C8B-B14F-4D97-AF65-F5344CB8AC3E}">
        <p14:creationId xmlns:p14="http://schemas.microsoft.com/office/powerpoint/2010/main" val="3314051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Lightweight Query Profiling</a:t>
            </a:r>
          </a:p>
        </p:txBody>
      </p:sp>
    </p:spTree>
    <p:extLst>
      <p:ext uri="{BB962C8B-B14F-4D97-AF65-F5344CB8AC3E}">
        <p14:creationId xmlns:p14="http://schemas.microsoft.com/office/powerpoint/2010/main" val="54002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4E4F-F043-4680-BF2D-3F009CF786DA}"/>
              </a:ext>
            </a:extLst>
          </p:cNvPr>
          <p:cNvSpPr>
            <a:spLocks noGrp="1"/>
          </p:cNvSpPr>
          <p:nvPr>
            <p:ph type="title"/>
          </p:nvPr>
        </p:nvSpPr>
        <p:spPr>
          <a:xfrm>
            <a:off x="420053" y="186602"/>
            <a:ext cx="11018520" cy="553998"/>
          </a:xfrm>
        </p:spPr>
        <p:txBody>
          <a:bodyPr/>
          <a:lstStyle/>
          <a:p>
            <a:r>
              <a:rPr lang="en-US" dirty="0"/>
              <a:t>SQL Server and Persistent Memory</a:t>
            </a:r>
          </a:p>
        </p:txBody>
      </p:sp>
      <p:pic>
        <p:nvPicPr>
          <p:cNvPr id="1026" name="Picture 2">
            <a:extLst>
              <a:ext uri="{FF2B5EF4-FFF2-40B4-BE49-F238E27FC236}">
                <a16:creationId xmlns:a16="http://schemas.microsoft.com/office/drawing/2014/main" id="{33036E6B-F3DA-4559-A6FC-0845399CD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 y="1193007"/>
            <a:ext cx="4214812" cy="210740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E0E12DBF-9447-4562-9063-66E37B0BB7B7}"/>
              </a:ext>
            </a:extLst>
          </p:cNvPr>
          <p:cNvCxnSpPr>
            <a:cxnSpLocks/>
          </p:cNvCxnSpPr>
          <p:nvPr/>
        </p:nvCxnSpPr>
        <p:spPr>
          <a:xfrm flipV="1">
            <a:off x="4274343" y="1302277"/>
            <a:ext cx="2797375" cy="2264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Flowchart: Magnetic Disk 5">
            <a:extLst>
              <a:ext uri="{FF2B5EF4-FFF2-40B4-BE49-F238E27FC236}">
                <a16:creationId xmlns:a16="http://schemas.microsoft.com/office/drawing/2014/main" id="{DFA8BC7B-07E0-46E4-89D7-1D0002121CDC}"/>
              </a:ext>
            </a:extLst>
          </p:cNvPr>
          <p:cNvSpPr/>
          <p:nvPr/>
        </p:nvSpPr>
        <p:spPr bwMode="auto">
          <a:xfrm>
            <a:off x="10927557" y="621871"/>
            <a:ext cx="1150144" cy="553998"/>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8" name="Flowchart: Magnetic Disk 7">
            <a:extLst>
              <a:ext uri="{FF2B5EF4-FFF2-40B4-BE49-F238E27FC236}">
                <a16:creationId xmlns:a16="http://schemas.microsoft.com/office/drawing/2014/main" id="{4E217E1E-C86C-49ED-85AF-EC8CB66290DE}"/>
              </a:ext>
            </a:extLst>
          </p:cNvPr>
          <p:cNvSpPr/>
          <p:nvPr/>
        </p:nvSpPr>
        <p:spPr bwMode="auto">
          <a:xfrm>
            <a:off x="10947797" y="1448030"/>
            <a:ext cx="1150144" cy="553998"/>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sp>
        <p:nvSpPr>
          <p:cNvPr id="7" name="TextBox 6">
            <a:extLst>
              <a:ext uri="{FF2B5EF4-FFF2-40B4-BE49-F238E27FC236}">
                <a16:creationId xmlns:a16="http://schemas.microsoft.com/office/drawing/2014/main" id="{69F8221C-BE4C-4E6A-B3D4-894DFA162F05}"/>
              </a:ext>
            </a:extLst>
          </p:cNvPr>
          <p:cNvSpPr txBox="1"/>
          <p:nvPr/>
        </p:nvSpPr>
        <p:spPr>
          <a:xfrm>
            <a:off x="4850607" y="1033582"/>
            <a:ext cx="14026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Block device</a:t>
            </a:r>
          </a:p>
        </p:txBody>
      </p:sp>
      <p:cxnSp>
        <p:nvCxnSpPr>
          <p:cNvPr id="10" name="Straight Arrow Connector 9">
            <a:extLst>
              <a:ext uri="{FF2B5EF4-FFF2-40B4-BE49-F238E27FC236}">
                <a16:creationId xmlns:a16="http://schemas.microsoft.com/office/drawing/2014/main" id="{A42C07AE-BB79-485D-8FEA-667983841A86}"/>
              </a:ext>
            </a:extLst>
          </p:cNvPr>
          <p:cNvCxnSpPr>
            <a:cxnSpLocks/>
          </p:cNvCxnSpPr>
          <p:nvPr/>
        </p:nvCxnSpPr>
        <p:spPr>
          <a:xfrm>
            <a:off x="3557588" y="2161756"/>
            <a:ext cx="4850606" cy="9743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Flowchart: Magnetic Disk 10">
            <a:extLst>
              <a:ext uri="{FF2B5EF4-FFF2-40B4-BE49-F238E27FC236}">
                <a16:creationId xmlns:a16="http://schemas.microsoft.com/office/drawing/2014/main" id="{2878DF6D-3469-424E-B0EA-349C753B684F}"/>
              </a:ext>
            </a:extLst>
          </p:cNvPr>
          <p:cNvSpPr/>
          <p:nvPr/>
        </p:nvSpPr>
        <p:spPr bwMode="auto">
          <a:xfrm>
            <a:off x="8576072" y="3247544"/>
            <a:ext cx="1150144" cy="553998"/>
          </a:xfrm>
          <a:prstGeom prst="flowChartMagneticDisk">
            <a:avLst/>
          </a:prstGeom>
          <a:solidFill>
            <a:schemeClr val="bg1">
              <a:lumMod val="6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sp>
        <p:nvSpPr>
          <p:cNvPr id="12" name="TextBox 11">
            <a:extLst>
              <a:ext uri="{FF2B5EF4-FFF2-40B4-BE49-F238E27FC236}">
                <a16:creationId xmlns:a16="http://schemas.microsoft.com/office/drawing/2014/main" id="{338163E6-7809-4A78-BFED-C749FFA4254C}"/>
              </a:ext>
            </a:extLst>
          </p:cNvPr>
          <p:cNvSpPr txBox="1"/>
          <p:nvPr/>
        </p:nvSpPr>
        <p:spPr>
          <a:xfrm>
            <a:off x="5014913" y="2127645"/>
            <a:ext cx="30026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Tail of the log (SQL 2016+)</a:t>
            </a:r>
          </a:p>
        </p:txBody>
      </p:sp>
      <p:sp>
        <p:nvSpPr>
          <p:cNvPr id="9" name="Flowchart: Document 8">
            <a:extLst>
              <a:ext uri="{FF2B5EF4-FFF2-40B4-BE49-F238E27FC236}">
                <a16:creationId xmlns:a16="http://schemas.microsoft.com/office/drawing/2014/main" id="{BB76824A-34D0-4E04-81C2-C9CF52EE5496}"/>
              </a:ext>
            </a:extLst>
          </p:cNvPr>
          <p:cNvSpPr/>
          <p:nvPr/>
        </p:nvSpPr>
        <p:spPr bwMode="auto">
          <a:xfrm>
            <a:off x="8576072" y="2385057"/>
            <a:ext cx="1221581" cy="651452"/>
          </a:xfrm>
          <a:prstGeom prst="flowChartDocumen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Log cache</a:t>
            </a:r>
          </a:p>
        </p:txBody>
      </p:sp>
      <p:sp>
        <p:nvSpPr>
          <p:cNvPr id="17" name="Flowchart: Magnetic Disk 16">
            <a:extLst>
              <a:ext uri="{FF2B5EF4-FFF2-40B4-BE49-F238E27FC236}">
                <a16:creationId xmlns:a16="http://schemas.microsoft.com/office/drawing/2014/main" id="{87BCCC90-CA43-4303-89C6-DA22DC59C3EB}"/>
              </a:ext>
            </a:extLst>
          </p:cNvPr>
          <p:cNvSpPr/>
          <p:nvPr/>
        </p:nvSpPr>
        <p:spPr bwMode="auto">
          <a:xfrm>
            <a:off x="9797653" y="4811967"/>
            <a:ext cx="1150144" cy="553998"/>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18" name="Flowchart: Magnetic Disk 17">
            <a:extLst>
              <a:ext uri="{FF2B5EF4-FFF2-40B4-BE49-F238E27FC236}">
                <a16:creationId xmlns:a16="http://schemas.microsoft.com/office/drawing/2014/main" id="{6F9992A8-8DED-470C-83EE-0ED241B93C74}"/>
              </a:ext>
            </a:extLst>
          </p:cNvPr>
          <p:cNvSpPr/>
          <p:nvPr/>
        </p:nvSpPr>
        <p:spPr bwMode="auto">
          <a:xfrm>
            <a:off x="9797653" y="5752922"/>
            <a:ext cx="1150144" cy="553998"/>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cxnSp>
        <p:nvCxnSpPr>
          <p:cNvPr id="19" name="Straight Arrow Connector 18">
            <a:extLst>
              <a:ext uri="{FF2B5EF4-FFF2-40B4-BE49-F238E27FC236}">
                <a16:creationId xmlns:a16="http://schemas.microsoft.com/office/drawing/2014/main" id="{B12BFF7E-BD53-4B20-A78C-E55B181FF1B1}"/>
              </a:ext>
            </a:extLst>
          </p:cNvPr>
          <p:cNvCxnSpPr>
            <a:cxnSpLocks/>
          </p:cNvCxnSpPr>
          <p:nvPr/>
        </p:nvCxnSpPr>
        <p:spPr>
          <a:xfrm>
            <a:off x="2643188" y="2646457"/>
            <a:ext cx="3093243" cy="28136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11030E0-AE92-458D-80D7-0B92A6756540}"/>
              </a:ext>
            </a:extLst>
          </p:cNvPr>
          <p:cNvSpPr txBox="1"/>
          <p:nvPr/>
        </p:nvSpPr>
        <p:spPr>
          <a:xfrm>
            <a:off x="4189809" y="3356313"/>
            <a:ext cx="1531125"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Enlightened I/O (SQL 2019)</a:t>
            </a:r>
          </a:p>
        </p:txBody>
      </p:sp>
      <p:sp>
        <p:nvSpPr>
          <p:cNvPr id="22" name="Rectangle 21">
            <a:extLst>
              <a:ext uri="{FF2B5EF4-FFF2-40B4-BE49-F238E27FC236}">
                <a16:creationId xmlns:a16="http://schemas.microsoft.com/office/drawing/2014/main" id="{9627208B-ABC6-4545-8F9E-3AA594DAD941}"/>
              </a:ext>
            </a:extLst>
          </p:cNvPr>
          <p:cNvSpPr/>
          <p:nvPr/>
        </p:nvSpPr>
        <p:spPr bwMode="auto">
          <a:xfrm>
            <a:off x="5929313" y="5329237"/>
            <a:ext cx="1021556" cy="7006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 Engine</a:t>
            </a:r>
          </a:p>
        </p:txBody>
      </p:sp>
      <p:sp>
        <p:nvSpPr>
          <p:cNvPr id="24" name="Rectangle 23">
            <a:extLst>
              <a:ext uri="{FF2B5EF4-FFF2-40B4-BE49-F238E27FC236}">
                <a16:creationId xmlns:a16="http://schemas.microsoft.com/office/drawing/2014/main" id="{101F376A-ED84-42CC-B886-F3FB9FF224EA}"/>
              </a:ext>
            </a:extLst>
          </p:cNvPr>
          <p:cNvSpPr/>
          <p:nvPr/>
        </p:nvSpPr>
        <p:spPr bwMode="auto">
          <a:xfrm>
            <a:off x="7809310" y="5329237"/>
            <a:ext cx="1021556" cy="7006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Kernel I/O</a:t>
            </a:r>
          </a:p>
        </p:txBody>
      </p:sp>
      <p:cxnSp>
        <p:nvCxnSpPr>
          <p:cNvPr id="30" name="Connector: Elbow 29">
            <a:extLst>
              <a:ext uri="{FF2B5EF4-FFF2-40B4-BE49-F238E27FC236}">
                <a16:creationId xmlns:a16="http://schemas.microsoft.com/office/drawing/2014/main" id="{0EEC5918-006F-4BB4-A587-7A94F4D46FF8}"/>
              </a:ext>
            </a:extLst>
          </p:cNvPr>
          <p:cNvCxnSpPr>
            <a:stCxn id="22" idx="2"/>
            <a:endCxn id="18" idx="3"/>
          </p:cNvCxnSpPr>
          <p:nvPr/>
        </p:nvCxnSpPr>
        <p:spPr>
          <a:xfrm rot="16200000" flipH="1">
            <a:off x="8267909" y="4202103"/>
            <a:ext cx="276999" cy="3932634"/>
          </a:xfrm>
          <a:prstGeom prst="bentConnector3">
            <a:avLst>
              <a:gd name="adj1" fmla="val 182527"/>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A90C4B6B-303C-4034-AD65-F47F9AA45FAA}"/>
              </a:ext>
            </a:extLst>
          </p:cNvPr>
          <p:cNvCxnSpPr>
            <a:stCxn id="22" idx="0"/>
            <a:endCxn id="17" idx="1"/>
          </p:cNvCxnSpPr>
          <p:nvPr/>
        </p:nvCxnSpPr>
        <p:spPr>
          <a:xfrm rot="5400000" flipH="1" flipV="1">
            <a:off x="8147773" y="3104285"/>
            <a:ext cx="517270" cy="3932634"/>
          </a:xfrm>
          <a:prstGeom prst="bentConnector3">
            <a:avLst>
              <a:gd name="adj1" fmla="val 14419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D18C3C9-E473-46EE-A081-AD99E2FD2C4E}"/>
              </a:ext>
            </a:extLst>
          </p:cNvPr>
          <p:cNvCxnSpPr>
            <a:cxnSpLocks/>
            <a:endCxn id="40" idx="0"/>
          </p:cNvCxnSpPr>
          <p:nvPr/>
        </p:nvCxnSpPr>
        <p:spPr>
          <a:xfrm flipH="1">
            <a:off x="1940720" y="2825827"/>
            <a:ext cx="294680" cy="118181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Flowchart: Magnetic Disk 37">
            <a:extLst>
              <a:ext uri="{FF2B5EF4-FFF2-40B4-BE49-F238E27FC236}">
                <a16:creationId xmlns:a16="http://schemas.microsoft.com/office/drawing/2014/main" id="{DB20ADF1-F6F0-48C9-91EE-8BFF893BCB5F}"/>
              </a:ext>
            </a:extLst>
          </p:cNvPr>
          <p:cNvSpPr/>
          <p:nvPr/>
        </p:nvSpPr>
        <p:spPr bwMode="auto">
          <a:xfrm>
            <a:off x="3220343" y="5516047"/>
            <a:ext cx="1150144" cy="553998"/>
          </a:xfrm>
          <a:prstGeom prst="flowChartMagneticDisk">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40" name="Rectangle 39">
            <a:extLst>
              <a:ext uri="{FF2B5EF4-FFF2-40B4-BE49-F238E27FC236}">
                <a16:creationId xmlns:a16="http://schemas.microsoft.com/office/drawing/2014/main" id="{7E3A177F-32DB-4E8E-B1C6-655819444B0B}"/>
              </a:ext>
            </a:extLst>
          </p:cNvPr>
          <p:cNvSpPr/>
          <p:nvPr/>
        </p:nvSpPr>
        <p:spPr bwMode="auto">
          <a:xfrm>
            <a:off x="1035844" y="4007644"/>
            <a:ext cx="1809751" cy="145958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Bpool</a:t>
            </a:r>
          </a:p>
        </p:txBody>
      </p:sp>
      <p:sp>
        <p:nvSpPr>
          <p:cNvPr id="1030" name="Rectangle 1029">
            <a:extLst>
              <a:ext uri="{FF2B5EF4-FFF2-40B4-BE49-F238E27FC236}">
                <a16:creationId xmlns:a16="http://schemas.microsoft.com/office/drawing/2014/main" id="{B0273DF2-C1CD-406C-9375-CDC3CBBC5953}"/>
              </a:ext>
            </a:extLst>
          </p:cNvPr>
          <p:cNvSpPr/>
          <p:nvPr/>
        </p:nvSpPr>
        <p:spPr bwMode="auto">
          <a:xfrm>
            <a:off x="1897265" y="4993481"/>
            <a:ext cx="823911" cy="3357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1032" name="Straight Connector 1031">
            <a:extLst>
              <a:ext uri="{FF2B5EF4-FFF2-40B4-BE49-F238E27FC236}">
                <a16:creationId xmlns:a16="http://schemas.microsoft.com/office/drawing/2014/main" id="{A6D55AF7-33A1-4CB9-B2F9-3A4E0AA4B09A}"/>
              </a:ext>
            </a:extLst>
          </p:cNvPr>
          <p:cNvCxnSpPr>
            <a:cxnSpLocks/>
            <a:endCxn id="38" idx="1"/>
          </p:cNvCxnSpPr>
          <p:nvPr/>
        </p:nvCxnSpPr>
        <p:spPr>
          <a:xfrm>
            <a:off x="2721176" y="4993481"/>
            <a:ext cx="1074239" cy="522566"/>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6084345-1D4B-40D5-BC02-8B7F75354668}"/>
              </a:ext>
            </a:extLst>
          </p:cNvPr>
          <p:cNvCxnSpPr>
            <a:cxnSpLocks/>
          </p:cNvCxnSpPr>
          <p:nvPr/>
        </p:nvCxnSpPr>
        <p:spPr>
          <a:xfrm>
            <a:off x="1897265" y="5344953"/>
            <a:ext cx="1323078" cy="599895"/>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BEFC858A-5243-4DC0-B5FB-175194B6CDD6}"/>
              </a:ext>
            </a:extLst>
          </p:cNvPr>
          <p:cNvSpPr txBox="1"/>
          <p:nvPr/>
        </p:nvSpPr>
        <p:spPr>
          <a:xfrm>
            <a:off x="930478" y="5608380"/>
            <a:ext cx="1531125"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Hybrid Buffer Pool (SQL 2019)</a:t>
            </a:r>
          </a:p>
        </p:txBody>
      </p:sp>
      <p:sp>
        <p:nvSpPr>
          <p:cNvPr id="49" name="Rectangle 48">
            <a:extLst>
              <a:ext uri="{FF2B5EF4-FFF2-40B4-BE49-F238E27FC236}">
                <a16:creationId xmlns:a16="http://schemas.microsoft.com/office/drawing/2014/main" id="{8E1D3DF0-9F59-4A93-90E2-3313C2114F52}"/>
              </a:ext>
            </a:extLst>
          </p:cNvPr>
          <p:cNvSpPr/>
          <p:nvPr/>
        </p:nvSpPr>
        <p:spPr bwMode="auto">
          <a:xfrm>
            <a:off x="7203282" y="930501"/>
            <a:ext cx="1021556" cy="700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 Engine</a:t>
            </a:r>
          </a:p>
        </p:txBody>
      </p:sp>
      <p:sp>
        <p:nvSpPr>
          <p:cNvPr id="50" name="Rectangle 49">
            <a:extLst>
              <a:ext uri="{FF2B5EF4-FFF2-40B4-BE49-F238E27FC236}">
                <a16:creationId xmlns:a16="http://schemas.microsoft.com/office/drawing/2014/main" id="{2645C459-DF5E-4603-A691-FFB676F284AC}"/>
              </a:ext>
            </a:extLst>
          </p:cNvPr>
          <p:cNvSpPr/>
          <p:nvPr/>
        </p:nvSpPr>
        <p:spPr bwMode="auto">
          <a:xfrm>
            <a:off x="9083279" y="935485"/>
            <a:ext cx="1021556" cy="700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Kernel I/O</a:t>
            </a:r>
          </a:p>
        </p:txBody>
      </p:sp>
      <p:cxnSp>
        <p:nvCxnSpPr>
          <p:cNvPr id="52" name="Straight Arrow Connector 51">
            <a:extLst>
              <a:ext uri="{FF2B5EF4-FFF2-40B4-BE49-F238E27FC236}">
                <a16:creationId xmlns:a16="http://schemas.microsoft.com/office/drawing/2014/main" id="{0CB6EB0C-A31A-43DF-B9C7-2E83223EA2BA}"/>
              </a:ext>
            </a:extLst>
          </p:cNvPr>
          <p:cNvCxnSpPr>
            <a:cxnSpLocks/>
            <a:stCxn id="49" idx="3"/>
            <a:endCxn id="50" idx="1"/>
          </p:cNvCxnSpPr>
          <p:nvPr/>
        </p:nvCxnSpPr>
        <p:spPr>
          <a:xfrm>
            <a:off x="8224838" y="1280843"/>
            <a:ext cx="858441" cy="49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3346EE2-CB19-4EE9-8D37-A02DA3996C83}"/>
              </a:ext>
            </a:extLst>
          </p:cNvPr>
          <p:cNvCxnSpPr>
            <a:cxnSpLocks/>
            <a:stCxn id="50" idx="3"/>
            <a:endCxn id="6" idx="2"/>
          </p:cNvCxnSpPr>
          <p:nvPr/>
        </p:nvCxnSpPr>
        <p:spPr>
          <a:xfrm flipV="1">
            <a:off x="10104835" y="898870"/>
            <a:ext cx="822722" cy="3869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AB6EBEC-BD8A-4CA1-838A-343C7F3C851D}"/>
              </a:ext>
            </a:extLst>
          </p:cNvPr>
          <p:cNvCxnSpPr>
            <a:cxnSpLocks/>
            <a:stCxn id="50" idx="3"/>
            <a:endCxn id="8" idx="2"/>
          </p:cNvCxnSpPr>
          <p:nvPr/>
        </p:nvCxnSpPr>
        <p:spPr>
          <a:xfrm>
            <a:off x="10104835" y="1285827"/>
            <a:ext cx="842962" cy="4392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1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1" grpId="0" animBg="1"/>
      <p:bldP spid="12" grpId="0"/>
      <p:bldP spid="9" grpId="0" animBg="1"/>
      <p:bldP spid="17" grpId="0" animBg="1"/>
      <p:bldP spid="18" grpId="0" animBg="1"/>
      <p:bldP spid="20" grpId="0"/>
      <p:bldP spid="22" grpId="0" animBg="1"/>
      <p:bldP spid="24" grpId="0" animBg="1"/>
      <p:bldP spid="38" grpId="0" animBg="1"/>
      <p:bldP spid="40" grpId="0" animBg="1"/>
      <p:bldP spid="1030" grpId="0" animBg="1"/>
      <p:bldP spid="48" grpId="0"/>
      <p:bldP spid="49"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looking at a computer&#10;&#10;Description automatically generated">
            <a:extLst>
              <a:ext uri="{FF2B5EF4-FFF2-40B4-BE49-F238E27FC236}">
                <a16:creationId xmlns:a16="http://schemas.microsoft.com/office/drawing/2014/main" id="{4368A3B9-4C24-4C0E-AFEA-7DC2DCAEDBAF}"/>
              </a:ext>
            </a:extLst>
          </p:cNvPr>
          <p:cNvPicPr>
            <a:picLocks noGrp="1" noChangeAspect="1"/>
          </p:cNvPicPr>
          <p:nvPr>
            <p:ph type="pic" sz="quarter" idx="11"/>
          </p:nvPr>
        </p:nvPicPr>
        <p:blipFill>
          <a:blip r:embed="rId3"/>
          <a:srcRect l="13480" r="13480"/>
          <a:stretch>
            <a:fillRect/>
          </a:stretch>
        </p:blipFill>
        <p:spPr>
          <a:xfrm>
            <a:off x="5328691" y="580922"/>
            <a:ext cx="6569622" cy="5987676"/>
          </a:xfrm>
        </p:spPr>
      </p:pic>
      <p:sp>
        <p:nvSpPr>
          <p:cNvPr id="3" name="Title 2">
            <a:extLst>
              <a:ext uri="{FF2B5EF4-FFF2-40B4-BE49-F238E27FC236}">
                <a16:creationId xmlns:a16="http://schemas.microsoft.com/office/drawing/2014/main" id="{5F4F1939-8F07-470E-8893-CC6355A4463C}"/>
              </a:ext>
            </a:extLst>
          </p:cNvPr>
          <p:cNvSpPr>
            <a:spLocks noGrp="1"/>
          </p:cNvSpPr>
          <p:nvPr>
            <p:ph type="title"/>
          </p:nvPr>
        </p:nvSpPr>
        <p:spPr>
          <a:xfrm>
            <a:off x="293687" y="292100"/>
            <a:ext cx="3768898" cy="553998"/>
          </a:xfrm>
        </p:spPr>
        <p:txBody>
          <a:bodyPr/>
          <a:lstStyle/>
          <a:p>
            <a:r>
              <a:rPr lang="en-US" dirty="0"/>
              <a:t>The Workshop</a:t>
            </a:r>
          </a:p>
        </p:txBody>
      </p:sp>
      <p:sp>
        <p:nvSpPr>
          <p:cNvPr id="4" name="Text Placeholder 3">
            <a:extLst>
              <a:ext uri="{FF2B5EF4-FFF2-40B4-BE49-F238E27FC236}">
                <a16:creationId xmlns:a16="http://schemas.microsoft.com/office/drawing/2014/main" id="{3FD460F1-8934-4D85-9E6B-F2F97B124D32}"/>
              </a:ext>
            </a:extLst>
          </p:cNvPr>
          <p:cNvSpPr>
            <a:spLocks noGrp="1"/>
          </p:cNvSpPr>
          <p:nvPr>
            <p:ph type="body" sz="quarter" idx="10"/>
          </p:nvPr>
        </p:nvSpPr>
        <p:spPr>
          <a:xfrm>
            <a:off x="293687" y="963203"/>
            <a:ext cx="4925465" cy="5602697"/>
          </a:xfrm>
        </p:spPr>
        <p:txBody>
          <a:bodyPr/>
          <a:lstStyle/>
          <a:p>
            <a:r>
              <a:rPr lang="en-US" sz="1600" dirty="0"/>
              <a:t>Module 1: Why SQL Server 2019</a:t>
            </a:r>
          </a:p>
          <a:p>
            <a:endParaRPr lang="en-US" sz="1600" dirty="0"/>
          </a:p>
          <a:p>
            <a:r>
              <a:rPr lang="en-US" sz="1600" dirty="0"/>
              <a:t>Module 2: Intelligent Performance</a:t>
            </a:r>
          </a:p>
          <a:p>
            <a:endParaRPr lang="en-US" sz="1600" dirty="0"/>
          </a:p>
          <a:p>
            <a:r>
              <a:rPr lang="en-US" sz="1600" dirty="0"/>
              <a:t>Module 3: New Security Capabilities</a:t>
            </a:r>
          </a:p>
          <a:p>
            <a:endParaRPr lang="en-US" sz="1600" dirty="0"/>
          </a:p>
          <a:p>
            <a:r>
              <a:rPr lang="en-US" sz="1600" dirty="0"/>
              <a:t>Module 4: Mission Critical Availability</a:t>
            </a:r>
          </a:p>
          <a:p>
            <a:endParaRPr lang="en-US" sz="1600" dirty="0"/>
          </a:p>
          <a:p>
            <a:r>
              <a:rPr lang="en-US" sz="1600" dirty="0"/>
              <a:t>Module 5: The Modern Development Platform</a:t>
            </a:r>
          </a:p>
          <a:p>
            <a:endParaRPr lang="en-US" sz="1600" dirty="0"/>
          </a:p>
          <a:p>
            <a:r>
              <a:rPr lang="en-US" sz="1600" dirty="0"/>
              <a:t>Module 6: SQL Server on Linux</a:t>
            </a:r>
          </a:p>
          <a:p>
            <a:endParaRPr lang="en-US" sz="1600" dirty="0"/>
          </a:p>
          <a:p>
            <a:r>
              <a:rPr lang="en-US" sz="1600" dirty="0"/>
              <a:t>Module 7: SQL Server Containers and Kubernetes</a:t>
            </a:r>
          </a:p>
          <a:p>
            <a:endParaRPr lang="en-US" sz="1600" dirty="0"/>
          </a:p>
          <a:p>
            <a:r>
              <a:rPr lang="en-US" sz="1600" dirty="0"/>
              <a:t>Module 8: SQL Server Data Virtualization</a:t>
            </a:r>
          </a:p>
          <a:p>
            <a:endParaRPr lang="en-US" sz="1600" dirty="0"/>
          </a:p>
          <a:p>
            <a:r>
              <a:rPr lang="en-US" sz="1600" dirty="0"/>
              <a:t>Module 9: What else is New</a:t>
            </a:r>
          </a:p>
          <a:p>
            <a:endParaRPr lang="en-US" sz="1600" dirty="0"/>
          </a:p>
          <a:p>
            <a:r>
              <a:rPr lang="en-US" sz="1600" dirty="0"/>
              <a:t>Module 10: Migration and Next Steps</a:t>
            </a:r>
          </a:p>
        </p:txBody>
      </p:sp>
    </p:spTree>
    <p:extLst>
      <p:ext uri="{BB962C8B-B14F-4D97-AF65-F5344CB8AC3E}">
        <p14:creationId xmlns:p14="http://schemas.microsoft.com/office/powerpoint/2010/main" val="4623536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6538-4736-4174-9D45-00834D141968}"/>
              </a:ext>
            </a:extLst>
          </p:cNvPr>
          <p:cNvSpPr>
            <a:spLocks noGrp="1"/>
          </p:cNvSpPr>
          <p:nvPr>
            <p:ph type="title"/>
          </p:nvPr>
        </p:nvSpPr>
        <p:spPr>
          <a:xfrm>
            <a:off x="489651" y="194264"/>
            <a:ext cx="11018520" cy="553998"/>
          </a:xfrm>
        </p:spPr>
        <p:txBody>
          <a:bodyPr/>
          <a:lstStyle/>
          <a:p>
            <a:r>
              <a:rPr lang="en-US" dirty="0"/>
              <a:t>Tempdb just runs faster (Planned Feature)</a:t>
            </a:r>
          </a:p>
        </p:txBody>
      </p:sp>
      <p:sp>
        <p:nvSpPr>
          <p:cNvPr id="3" name="Text Placeholder 2">
            <a:extLst>
              <a:ext uri="{FF2B5EF4-FFF2-40B4-BE49-F238E27FC236}">
                <a16:creationId xmlns:a16="http://schemas.microsoft.com/office/drawing/2014/main" id="{39CDF79B-C37B-496F-9F6B-99A3CABC3DD9}"/>
              </a:ext>
            </a:extLst>
          </p:cNvPr>
          <p:cNvSpPr>
            <a:spLocks noGrp="1"/>
          </p:cNvSpPr>
          <p:nvPr>
            <p:ph type="body" sz="quarter" idx="10"/>
          </p:nvPr>
        </p:nvSpPr>
        <p:spPr>
          <a:xfrm>
            <a:off x="586740" y="976680"/>
            <a:ext cx="11018520" cy="1615827"/>
          </a:xfrm>
          <a:solidFill>
            <a:schemeClr val="bg1">
              <a:lumMod val="85000"/>
            </a:schemeClr>
          </a:solidFill>
        </p:spPr>
        <p:txBody>
          <a:bodyPr/>
          <a:lstStyle/>
          <a:p>
            <a:pPr marL="0" indent="0">
              <a:buNone/>
            </a:pPr>
            <a:r>
              <a:rPr lang="en-US" b="1" dirty="0"/>
              <a:t>The problem(s)</a:t>
            </a:r>
          </a:p>
          <a:p>
            <a:pPr marL="0" indent="0">
              <a:buNone/>
            </a:pPr>
            <a:r>
              <a:rPr lang="en-US" dirty="0"/>
              <a:t>High multi-user rates of tempdb usage can lead to latency due to….</a:t>
            </a:r>
          </a:p>
          <a:p>
            <a:pPr marL="0" indent="0">
              <a:buNone/>
            </a:pPr>
            <a:r>
              <a:rPr lang="en-US" b="1" dirty="0"/>
              <a:t>allocation page latch waits – </a:t>
            </a:r>
            <a:r>
              <a:rPr lang="en-US" dirty="0"/>
              <a:t>Multiple users needing to allocate pages for temp tables</a:t>
            </a:r>
          </a:p>
          <a:p>
            <a:pPr marL="0" indent="0">
              <a:buNone/>
            </a:pPr>
            <a:r>
              <a:rPr lang="en-US" b="1" dirty="0"/>
              <a:t>system table page latch waits – </a:t>
            </a:r>
            <a:r>
              <a:rPr lang="en-US" dirty="0"/>
              <a:t>High rates of create/drop require system table modifications</a:t>
            </a:r>
          </a:p>
        </p:txBody>
      </p:sp>
      <p:graphicFrame>
        <p:nvGraphicFramePr>
          <p:cNvPr id="4" name="Diagram 3">
            <a:extLst>
              <a:ext uri="{FF2B5EF4-FFF2-40B4-BE49-F238E27FC236}">
                <a16:creationId xmlns:a16="http://schemas.microsoft.com/office/drawing/2014/main" id="{70D06CC2-37E7-45D1-98CE-4474C24F8CD8}"/>
              </a:ext>
            </a:extLst>
          </p:cNvPr>
          <p:cNvGraphicFramePr/>
          <p:nvPr>
            <p:extLst>
              <p:ext uri="{D42A27DB-BD31-4B8C-83A1-F6EECF244321}">
                <p14:modId xmlns:p14="http://schemas.microsoft.com/office/powerpoint/2010/main" val="3607656638"/>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ED38AEA-3BE5-473E-80B9-40C12A91D98D}"/>
              </a:ext>
            </a:extLst>
          </p:cNvPr>
          <p:cNvGraphicFramePr/>
          <p:nvPr>
            <p:extLst>
              <p:ext uri="{D42A27DB-BD31-4B8C-83A1-F6EECF244321}">
                <p14:modId xmlns:p14="http://schemas.microsoft.com/office/powerpoint/2010/main" val="1028971886"/>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0975F6C6-09ED-410E-9E3A-CA345BFFCBEE}"/>
              </a:ext>
            </a:extLst>
          </p:cNvPr>
          <p:cNvSpPr/>
          <p:nvPr/>
        </p:nvSpPr>
        <p:spPr bwMode="auto">
          <a:xfrm>
            <a:off x="6526609" y="5843239"/>
            <a:ext cx="4379284" cy="323385"/>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808960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3: New Security Capabilities</a:t>
            </a:r>
          </a:p>
        </p:txBody>
      </p:sp>
    </p:spTree>
    <p:extLst>
      <p:ext uri="{BB962C8B-B14F-4D97-AF65-F5344CB8AC3E}">
        <p14:creationId xmlns:p14="http://schemas.microsoft.com/office/powerpoint/2010/main" val="148992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732ACB7-C0E2-8548-B01C-7B04B3DE4A8D}"/>
              </a:ext>
            </a:extLst>
          </p:cNvPr>
          <p:cNvSpPr/>
          <p:nvPr/>
        </p:nvSpPr>
        <p:spPr>
          <a:xfrm>
            <a:off x="5233824" y="208645"/>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a:xfrm>
            <a:off x="588263" y="457200"/>
            <a:ext cx="4412945" cy="1661993"/>
          </a:xfrm>
        </p:spPr>
        <p:txBody>
          <a:bodyPr/>
          <a:lstStyle/>
          <a:p>
            <a:pPr>
              <a:spcBef>
                <a:spcPts val="1200"/>
              </a:spcBef>
            </a:pPr>
            <a:r>
              <a:rPr lang="en-US" dirty="0"/>
              <a:t>Mission critical security</a:t>
            </a:r>
            <a:br>
              <a:rPr lang="en-US" dirty="0"/>
            </a:br>
            <a:r>
              <a:rPr lang="en-US" sz="2400" dirty="0">
                <a:solidFill>
                  <a:schemeClr val="accent1"/>
                </a:solidFill>
              </a:rPr>
              <a:t>Confidential computing</a:t>
            </a:r>
            <a:r>
              <a:rPr lang="en-US" dirty="0">
                <a:solidFill>
                  <a:schemeClr val="accent1"/>
                </a:solidFill>
              </a:rPr>
              <a:t> </a:t>
            </a:r>
            <a:r>
              <a:rPr lang="en-US" sz="2400" dirty="0">
                <a:solidFill>
                  <a:schemeClr val="accent1"/>
                </a:solidFill>
              </a:rPr>
              <a:t> </a:t>
            </a:r>
            <a:endParaRPr lang="en-US" sz="2400" dirty="0"/>
          </a:p>
        </p:txBody>
      </p:sp>
      <p:sp>
        <p:nvSpPr>
          <p:cNvPr id="6" name="Text Placeholder 5"/>
          <p:cNvSpPr>
            <a:spLocks noGrp="1"/>
          </p:cNvSpPr>
          <p:nvPr>
            <p:ph type="body" sz="quarter" idx="10"/>
          </p:nvPr>
        </p:nvSpPr>
        <p:spPr>
          <a:xfrm>
            <a:off x="584201" y="2360537"/>
            <a:ext cx="4062444" cy="2539157"/>
          </a:xfrm>
        </p:spPr>
        <p:txBody>
          <a:bodyPr/>
          <a:lstStyle/>
          <a:p>
            <a:pPr>
              <a:spcBef>
                <a:spcPts val="1000"/>
              </a:spcBef>
            </a:pPr>
            <a:r>
              <a:rPr lang="en-US" sz="2000" dirty="0"/>
              <a:t>Always Encrypted with secure enclaves</a:t>
            </a:r>
          </a:p>
          <a:p>
            <a:pPr>
              <a:spcBef>
                <a:spcPts val="1000"/>
              </a:spcBef>
            </a:pPr>
            <a:r>
              <a:rPr lang="en-US" sz="2000" dirty="0"/>
              <a:t>Data Classification and auditing built-in</a:t>
            </a:r>
          </a:p>
          <a:p>
            <a:pPr>
              <a:spcBef>
                <a:spcPts val="1000"/>
              </a:spcBef>
            </a:pPr>
            <a:r>
              <a:rPr lang="en-US" sz="2000" dirty="0"/>
              <a:t>Manage certificates easier with SQL Configuration Manager</a:t>
            </a:r>
          </a:p>
          <a:p>
            <a:r>
              <a:rPr lang="en-US" dirty="0"/>
              <a:t>Static Data Masking</a:t>
            </a:r>
          </a:p>
        </p:txBody>
      </p:sp>
      <p:sp>
        <p:nvSpPr>
          <p:cNvPr id="4" name="Rectangle 3">
            <a:extLst>
              <a:ext uri="{FF2B5EF4-FFF2-40B4-BE49-F238E27FC236}">
                <a16:creationId xmlns:a16="http://schemas.microsoft.com/office/drawing/2014/main" id="{AA8E8A6B-C689-4CD0-91C2-28C931D3B887}"/>
              </a:ext>
            </a:extLst>
          </p:cNvPr>
          <p:cNvSpPr/>
          <p:nvPr/>
        </p:nvSpPr>
        <p:spPr>
          <a:xfrm>
            <a:off x="6041230" y="18975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157299" y="2729890"/>
            <a:ext cx="976705" cy="0"/>
          </a:xfrm>
          <a:prstGeom prst="straightConnector1">
            <a:avLst/>
          </a:prstGeom>
          <a:noFill/>
          <a:ln w="12700" cap="flat" cmpd="sng" algn="ctr">
            <a:solidFill>
              <a:srgbClr val="0078D7"/>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158683" y="2898599"/>
            <a:ext cx="973936" cy="0"/>
          </a:xfrm>
          <a:prstGeom prst="straightConnector1">
            <a:avLst/>
          </a:prstGeom>
          <a:noFill/>
          <a:ln w="12700" cap="flat" cmpd="sng" algn="ctr">
            <a:solidFill>
              <a:srgbClr val="0078D7"/>
            </a:solidFill>
            <a:prstDash val="solid"/>
            <a:headEnd type="triangle"/>
            <a:tailEnd type="none"/>
          </a:ln>
          <a:effectLst/>
        </p:spPr>
      </p:cxnSp>
      <p:sp>
        <p:nvSpPr>
          <p:cNvPr id="8" name="TextBox 7">
            <a:extLst>
              <a:ext uri="{FF2B5EF4-FFF2-40B4-BE49-F238E27FC236}">
                <a16:creationId xmlns:a16="http://schemas.microsoft.com/office/drawing/2014/main" id="{0B803B41-8081-4247-966C-91EABFFAFBEE}"/>
              </a:ext>
            </a:extLst>
          </p:cNvPr>
          <p:cNvSpPr txBox="1"/>
          <p:nvPr/>
        </p:nvSpPr>
        <p:spPr>
          <a:xfrm>
            <a:off x="7265579" y="24545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178746" y="2729890"/>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25536" y="24545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113702" y="28095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dirty="0">
                <a:solidFill>
                  <a:srgbClr val="0078D7"/>
                </a:solidFill>
                <a:latin typeface="+mj-lt"/>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523444" y="2156754"/>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71675" y="2129423"/>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47" name="Group 46">
            <a:extLst>
              <a:ext uri="{FF2B5EF4-FFF2-40B4-BE49-F238E27FC236}">
                <a16:creationId xmlns:a16="http://schemas.microsoft.com/office/drawing/2014/main" id="{C29D056D-8C11-4EF8-8A9C-69B805AF8CA9}"/>
              </a:ext>
            </a:extLst>
          </p:cNvPr>
          <p:cNvGrpSpPr/>
          <p:nvPr/>
        </p:nvGrpSpPr>
        <p:grpSpPr>
          <a:xfrm>
            <a:off x="8293004" y="2248517"/>
            <a:ext cx="642308" cy="627326"/>
            <a:chOff x="8862080" y="3437983"/>
            <a:chExt cx="222735" cy="217542"/>
          </a:xfrm>
          <a:solidFill>
            <a:schemeClr val="accent1"/>
          </a:solidFill>
        </p:grpSpPr>
        <p:sp>
          <p:nvSpPr>
            <p:cNvPr id="48" name="Freeform: Shape 119">
              <a:extLst>
                <a:ext uri="{FF2B5EF4-FFF2-40B4-BE49-F238E27FC236}">
                  <a16:creationId xmlns:a16="http://schemas.microsoft.com/office/drawing/2014/main" id="{DE4D2445-3FBD-4994-B635-9FC2C8B15E4B}"/>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9" name="Freeform: Shape 120">
              <a:extLst>
                <a:ext uri="{FF2B5EF4-FFF2-40B4-BE49-F238E27FC236}">
                  <a16:creationId xmlns:a16="http://schemas.microsoft.com/office/drawing/2014/main" id="{9390A076-63B6-4173-BB65-976D5D37C926}"/>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
        <p:nvSpPr>
          <p:cNvPr id="53" name="Rectangle 52">
            <a:extLst>
              <a:ext uri="{FF2B5EF4-FFF2-40B4-BE49-F238E27FC236}">
                <a16:creationId xmlns:a16="http://schemas.microsoft.com/office/drawing/2014/main" id="{0356FC3B-08EA-4C0C-A805-3D169496D5A7}"/>
              </a:ext>
            </a:extLst>
          </p:cNvPr>
          <p:cNvSpPr/>
          <p:nvPr/>
        </p:nvSpPr>
        <p:spPr>
          <a:xfrm>
            <a:off x="9955978" y="3871088"/>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234275" y="446981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492140" y="4172014"/>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531470" y="3181276"/>
            <a:ext cx="165754" cy="851821"/>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71" name="Group 70">
            <a:extLst>
              <a:ext uri="{FF2B5EF4-FFF2-40B4-BE49-F238E27FC236}">
                <a16:creationId xmlns:a16="http://schemas.microsoft.com/office/drawing/2014/main" id="{772A9BFA-16E9-4129-99C6-0556AB2DC83B}"/>
              </a:ext>
            </a:extLst>
          </p:cNvPr>
          <p:cNvGrpSpPr/>
          <p:nvPr/>
        </p:nvGrpSpPr>
        <p:grpSpPr>
          <a:xfrm>
            <a:off x="6327642" y="2378922"/>
            <a:ext cx="650980" cy="630708"/>
            <a:chOff x="7157554" y="1735934"/>
            <a:chExt cx="397423" cy="398542"/>
          </a:xfrm>
        </p:grpSpPr>
        <p:grpSp>
          <p:nvGrpSpPr>
            <p:cNvPr id="72" name="Group 71">
              <a:extLst>
                <a:ext uri="{FF2B5EF4-FFF2-40B4-BE49-F238E27FC236}">
                  <a16:creationId xmlns:a16="http://schemas.microsoft.com/office/drawing/2014/main" id="{2A9BB19F-F441-473C-BE16-70E943A71330}"/>
                </a:ext>
              </a:extLst>
            </p:cNvPr>
            <p:cNvGrpSpPr/>
            <p:nvPr/>
          </p:nvGrpSpPr>
          <p:grpSpPr>
            <a:xfrm>
              <a:off x="7157554" y="1735934"/>
              <a:ext cx="397423" cy="398542"/>
              <a:chOff x="2107244" y="1575258"/>
              <a:chExt cx="310993" cy="264555"/>
            </a:xfrm>
            <a:solidFill>
              <a:srgbClr val="0078D7"/>
            </a:solidFill>
          </p:grpSpPr>
          <p:sp>
            <p:nvSpPr>
              <p:cNvPr id="77" name="Rectangle 9">
                <a:extLst>
                  <a:ext uri="{FF2B5EF4-FFF2-40B4-BE49-F238E27FC236}">
                    <a16:creationId xmlns:a16="http://schemas.microsoft.com/office/drawing/2014/main" id="{02C1397E-B4B7-4BAF-A686-C516F32C29D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78" name="Line 10">
                <a:extLst>
                  <a:ext uri="{FF2B5EF4-FFF2-40B4-BE49-F238E27FC236}">
                    <a16:creationId xmlns:a16="http://schemas.microsoft.com/office/drawing/2014/main" id="{F6212223-F4E8-42CA-95F4-CFFA7B88C79B}"/>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73" name="Group 72">
              <a:extLst>
                <a:ext uri="{FF2B5EF4-FFF2-40B4-BE49-F238E27FC236}">
                  <a16:creationId xmlns:a16="http://schemas.microsoft.com/office/drawing/2014/main" id="{70E2C85F-1592-49A0-8C1D-D4C966D200B2}"/>
                </a:ext>
              </a:extLst>
            </p:cNvPr>
            <p:cNvGrpSpPr/>
            <p:nvPr/>
          </p:nvGrpSpPr>
          <p:grpSpPr>
            <a:xfrm>
              <a:off x="7264761" y="1903738"/>
              <a:ext cx="191394" cy="180132"/>
              <a:chOff x="2202934" y="1701907"/>
              <a:chExt cx="95690" cy="90061"/>
            </a:xfrm>
            <a:solidFill>
              <a:srgbClr val="50E6FF"/>
            </a:solidFill>
          </p:grpSpPr>
          <p:sp>
            <p:nvSpPr>
              <p:cNvPr id="75" name="Freeform 14">
                <a:extLst>
                  <a:ext uri="{FF2B5EF4-FFF2-40B4-BE49-F238E27FC236}">
                    <a16:creationId xmlns:a16="http://schemas.microsoft.com/office/drawing/2014/main" id="{58D81EDB-E3F4-4AF1-9EDF-2239059EA32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6" name="Line 15">
                <a:extLst>
                  <a:ext uri="{FF2B5EF4-FFF2-40B4-BE49-F238E27FC236}">
                    <a16:creationId xmlns:a16="http://schemas.microsoft.com/office/drawing/2014/main" id="{5E250BBD-B2DE-466B-9279-FA8AF076702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5DE10759-BCFD-4497-B073-1F748C652D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81" name="Group 80">
            <a:extLst>
              <a:ext uri="{FF2B5EF4-FFF2-40B4-BE49-F238E27FC236}">
                <a16:creationId xmlns:a16="http://schemas.microsoft.com/office/drawing/2014/main" id="{C7B9654B-AE57-4048-92EA-A788966440BD}"/>
              </a:ext>
            </a:extLst>
          </p:cNvPr>
          <p:cNvGrpSpPr/>
          <p:nvPr/>
        </p:nvGrpSpPr>
        <p:grpSpPr>
          <a:xfrm>
            <a:off x="10364764" y="2429570"/>
            <a:ext cx="499166" cy="640202"/>
            <a:chOff x="10344945" y="2179929"/>
            <a:chExt cx="401613" cy="515089"/>
          </a:xfrm>
        </p:grpSpPr>
        <p:sp>
          <p:nvSpPr>
            <p:cNvPr id="80" name="Rectangle 79">
              <a:extLst>
                <a:ext uri="{FF2B5EF4-FFF2-40B4-BE49-F238E27FC236}">
                  <a16:creationId xmlns:a16="http://schemas.microsoft.com/office/drawing/2014/main" id="{530325F3-9864-4347-89CA-D107443BCE6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79" name="Freeform 188">
              <a:extLst>
                <a:ext uri="{FF2B5EF4-FFF2-40B4-BE49-F238E27FC236}">
                  <a16:creationId xmlns:a16="http://schemas.microsoft.com/office/drawing/2014/main" id="{40046D7E-4D3B-4B4E-8B82-D1476999180A}"/>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2" name="Group 81">
            <a:extLst>
              <a:ext uri="{FF2B5EF4-FFF2-40B4-BE49-F238E27FC236}">
                <a16:creationId xmlns:a16="http://schemas.microsoft.com/office/drawing/2014/main" id="{234E46A2-A761-4E53-9F28-FDA7DBE81DBB}"/>
              </a:ext>
            </a:extLst>
          </p:cNvPr>
          <p:cNvGrpSpPr/>
          <p:nvPr/>
        </p:nvGrpSpPr>
        <p:grpSpPr>
          <a:xfrm>
            <a:off x="5979243" y="3009630"/>
            <a:ext cx="344110" cy="452325"/>
            <a:chOff x="4373323" y="1855264"/>
            <a:chExt cx="2771333" cy="3642856"/>
          </a:xfrm>
        </p:grpSpPr>
        <p:sp>
          <p:nvSpPr>
            <p:cNvPr id="83" name="Freeform: Shape 82">
              <a:extLst>
                <a:ext uri="{FF2B5EF4-FFF2-40B4-BE49-F238E27FC236}">
                  <a16:creationId xmlns:a16="http://schemas.microsoft.com/office/drawing/2014/main" id="{F8B363C5-416D-4EC0-902B-A2ADBB773B9C}"/>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4" name="Freeform: Shape 83">
              <a:extLst>
                <a:ext uri="{FF2B5EF4-FFF2-40B4-BE49-F238E27FC236}">
                  <a16:creationId xmlns:a16="http://schemas.microsoft.com/office/drawing/2014/main" id="{C76676B6-5B8F-4FFD-8F06-E026831BDA1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5" name="Group 84">
            <a:extLst>
              <a:ext uri="{FF2B5EF4-FFF2-40B4-BE49-F238E27FC236}">
                <a16:creationId xmlns:a16="http://schemas.microsoft.com/office/drawing/2014/main" id="{F56068D5-DC04-49DC-B4C3-298048610FE2}"/>
              </a:ext>
            </a:extLst>
          </p:cNvPr>
          <p:cNvGrpSpPr/>
          <p:nvPr/>
        </p:nvGrpSpPr>
        <p:grpSpPr>
          <a:xfrm>
            <a:off x="9910894" y="4678796"/>
            <a:ext cx="344110" cy="452325"/>
            <a:chOff x="4373323" y="1855264"/>
            <a:chExt cx="2771333" cy="3642856"/>
          </a:xfrm>
        </p:grpSpPr>
        <p:sp>
          <p:nvSpPr>
            <p:cNvPr id="86" name="Freeform: Shape 85">
              <a:extLst>
                <a:ext uri="{FF2B5EF4-FFF2-40B4-BE49-F238E27FC236}">
                  <a16:creationId xmlns:a16="http://schemas.microsoft.com/office/drawing/2014/main" id="{17317ED5-A95B-4079-9F03-E4AFA6975CF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7" name="Freeform: Shape 86">
              <a:extLst>
                <a:ext uri="{FF2B5EF4-FFF2-40B4-BE49-F238E27FC236}">
                  <a16:creationId xmlns:a16="http://schemas.microsoft.com/office/drawing/2014/main" id="{CB3BB067-760E-415B-B83E-5A9A20E8C61A}"/>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8" name="Group 87">
            <a:extLst>
              <a:ext uri="{FF2B5EF4-FFF2-40B4-BE49-F238E27FC236}">
                <a16:creationId xmlns:a16="http://schemas.microsoft.com/office/drawing/2014/main" id="{48451ECF-1B8F-4F36-8439-17585B6596AA}"/>
              </a:ext>
            </a:extLst>
          </p:cNvPr>
          <p:cNvGrpSpPr/>
          <p:nvPr/>
        </p:nvGrpSpPr>
        <p:grpSpPr>
          <a:xfrm>
            <a:off x="9783903" y="2296944"/>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1" name="TextBox 90">
            <a:extLst>
              <a:ext uri="{FF2B5EF4-FFF2-40B4-BE49-F238E27FC236}">
                <a16:creationId xmlns:a16="http://schemas.microsoft.com/office/drawing/2014/main" id="{5AA3326B-E831-4B30-BF92-1379DDD4E1F2}"/>
              </a:ext>
            </a:extLst>
          </p:cNvPr>
          <p:cNvSpPr txBox="1"/>
          <p:nvPr/>
        </p:nvSpPr>
        <p:spPr>
          <a:xfrm>
            <a:off x="5764979" y="568999"/>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Always Encrypted with secure enclaves</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412991" y="3487330"/>
            <a:ext cx="91371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Planned</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403413" y="266618"/>
            <a:ext cx="11018520" cy="553998"/>
          </a:xfrm>
        </p:spPr>
        <p:txBody>
          <a:bodyPr/>
          <a:lstStyle/>
          <a:p>
            <a:r>
              <a:rPr lang="en-US" dirty="0"/>
              <a:t>Static Data Masking</a:t>
            </a:r>
          </a:p>
        </p:txBody>
      </p:sp>
      <p:pic>
        <p:nvPicPr>
          <p:cNvPr id="2050" name="Picture 2" descr="Static data masking">
            <a:extLst>
              <a:ext uri="{FF2B5EF4-FFF2-40B4-BE49-F238E27FC236}">
                <a16:creationId xmlns:a16="http://schemas.microsoft.com/office/drawing/2014/main" id="{A0467D90-A83A-46C9-802F-90473448B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24" y="2479221"/>
            <a:ext cx="4795902" cy="24360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8DE14EB-90EB-4E89-B133-CD1E7777784D}"/>
              </a:ext>
            </a:extLst>
          </p:cNvPr>
          <p:cNvPicPr>
            <a:picLocks noChangeAspect="1"/>
          </p:cNvPicPr>
          <p:nvPr/>
        </p:nvPicPr>
        <p:blipFill>
          <a:blip r:embed="rId3"/>
          <a:stretch>
            <a:fillRect/>
          </a:stretch>
        </p:blipFill>
        <p:spPr>
          <a:xfrm>
            <a:off x="6894076" y="928465"/>
            <a:ext cx="4795902" cy="2595282"/>
          </a:xfrm>
          <a:prstGeom prst="rect">
            <a:avLst/>
          </a:prstGeom>
        </p:spPr>
      </p:pic>
      <p:sp>
        <p:nvSpPr>
          <p:cNvPr id="5" name="Flowchart: Magnetic Disk 4">
            <a:extLst>
              <a:ext uri="{FF2B5EF4-FFF2-40B4-BE49-F238E27FC236}">
                <a16:creationId xmlns:a16="http://schemas.microsoft.com/office/drawing/2014/main" id="{18D20E96-8837-4648-9CB5-6D2124B62CE9}"/>
              </a:ext>
            </a:extLst>
          </p:cNvPr>
          <p:cNvSpPr/>
          <p:nvPr/>
        </p:nvSpPr>
        <p:spPr bwMode="auto">
          <a:xfrm>
            <a:off x="6974542" y="4595030"/>
            <a:ext cx="2124637" cy="1425389"/>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Source database</a:t>
            </a:r>
          </a:p>
        </p:txBody>
      </p:sp>
      <p:cxnSp>
        <p:nvCxnSpPr>
          <p:cNvPr id="9" name="Straight Arrow Connector 8">
            <a:extLst>
              <a:ext uri="{FF2B5EF4-FFF2-40B4-BE49-F238E27FC236}">
                <a16:creationId xmlns:a16="http://schemas.microsoft.com/office/drawing/2014/main" id="{7E1FA4AD-DE47-4FCA-A703-40954CF98E7B}"/>
              </a:ext>
            </a:extLst>
          </p:cNvPr>
          <p:cNvCxnSpPr>
            <a:stCxn id="5" idx="1"/>
            <a:endCxn id="4" idx="2"/>
          </p:cNvCxnSpPr>
          <p:nvPr/>
        </p:nvCxnSpPr>
        <p:spPr>
          <a:xfrm flipV="1">
            <a:off x="8036861" y="3523747"/>
            <a:ext cx="1255166" cy="107128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Flowchart: Magnetic Disk 10">
            <a:extLst>
              <a:ext uri="{FF2B5EF4-FFF2-40B4-BE49-F238E27FC236}">
                <a16:creationId xmlns:a16="http://schemas.microsoft.com/office/drawing/2014/main" id="{8875BE50-F503-4229-9BC9-E1C7B10F49AC}"/>
              </a:ext>
            </a:extLst>
          </p:cNvPr>
          <p:cNvSpPr/>
          <p:nvPr/>
        </p:nvSpPr>
        <p:spPr bwMode="auto">
          <a:xfrm>
            <a:off x="9744636" y="4595029"/>
            <a:ext cx="2124637" cy="1425389"/>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Masked database</a:t>
            </a:r>
          </a:p>
        </p:txBody>
      </p:sp>
      <p:cxnSp>
        <p:nvCxnSpPr>
          <p:cNvPr id="12" name="Straight Arrow Connector 11">
            <a:extLst>
              <a:ext uri="{FF2B5EF4-FFF2-40B4-BE49-F238E27FC236}">
                <a16:creationId xmlns:a16="http://schemas.microsoft.com/office/drawing/2014/main" id="{E5BE3862-FD13-4964-986A-BCFB936BC0CF}"/>
              </a:ext>
            </a:extLst>
          </p:cNvPr>
          <p:cNvCxnSpPr>
            <a:cxnSpLocks/>
            <a:stCxn id="4" idx="2"/>
            <a:endCxn id="11" idx="1"/>
          </p:cNvCxnSpPr>
          <p:nvPr/>
        </p:nvCxnSpPr>
        <p:spPr>
          <a:xfrm>
            <a:off x="9292027" y="3523747"/>
            <a:ext cx="1514928" cy="107128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082B6D1-6C31-43E6-917B-5767E3C40929}"/>
              </a:ext>
            </a:extLst>
          </p:cNvPr>
          <p:cNvSpPr txBox="1"/>
          <p:nvPr/>
        </p:nvSpPr>
        <p:spPr>
          <a:xfrm>
            <a:off x="8564826" y="529804"/>
            <a:ext cx="11798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SSMS 18.0</a:t>
            </a:r>
          </a:p>
        </p:txBody>
      </p:sp>
      <p:sp>
        <p:nvSpPr>
          <p:cNvPr id="15" name="TextBox 14">
            <a:extLst>
              <a:ext uri="{FF2B5EF4-FFF2-40B4-BE49-F238E27FC236}">
                <a16:creationId xmlns:a16="http://schemas.microsoft.com/office/drawing/2014/main" id="{2220F019-6199-443F-ACC4-04F8DD6E24A4}"/>
              </a:ext>
            </a:extLst>
          </p:cNvPr>
          <p:cNvSpPr txBox="1"/>
          <p:nvPr/>
        </p:nvSpPr>
        <p:spPr>
          <a:xfrm>
            <a:off x="618298" y="5052499"/>
            <a:ext cx="4085798" cy="1538883"/>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Choose masking functions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Save choices to configuration file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Some limitations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Supports Azure SQL Database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Update stats and use TDE</a:t>
            </a:r>
          </a:p>
        </p:txBody>
      </p:sp>
      <p:sp>
        <p:nvSpPr>
          <p:cNvPr id="17" name="Text Placeholder 2">
            <a:extLst>
              <a:ext uri="{FF2B5EF4-FFF2-40B4-BE49-F238E27FC236}">
                <a16:creationId xmlns:a16="http://schemas.microsoft.com/office/drawing/2014/main" id="{953E24D1-59C3-4EF9-9BB9-2EC057064A2E}"/>
              </a:ext>
            </a:extLst>
          </p:cNvPr>
          <p:cNvSpPr txBox="1">
            <a:spLocks/>
          </p:cNvSpPr>
          <p:nvPr/>
        </p:nvSpPr>
        <p:spPr>
          <a:xfrm>
            <a:off x="403413" y="989870"/>
            <a:ext cx="5615313" cy="1236236"/>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provide a copy of production data with certain data masked</a:t>
            </a:r>
          </a:p>
        </p:txBody>
      </p:sp>
    </p:spTree>
    <p:extLst>
      <p:ext uri="{BB962C8B-B14F-4D97-AF65-F5344CB8AC3E}">
        <p14:creationId xmlns:p14="http://schemas.microsoft.com/office/powerpoint/2010/main" val="2744988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3 Activity: Security and SQL Server</a:t>
            </a:r>
          </a:p>
        </p:txBody>
      </p:sp>
      <p:sp>
        <p:nvSpPr>
          <p:cNvPr id="4" name="Text Placeholder 3"/>
          <p:cNvSpPr>
            <a:spLocks noGrp="1"/>
          </p:cNvSpPr>
          <p:nvPr>
            <p:ph type="body" sz="quarter" idx="12"/>
          </p:nvPr>
        </p:nvSpPr>
        <p:spPr>
          <a:xfrm>
            <a:off x="585216" y="3977319"/>
            <a:ext cx="6400800" cy="307777"/>
          </a:xfrm>
        </p:spPr>
        <p:txBody>
          <a:bodyPr/>
          <a:lstStyle/>
          <a:p>
            <a:r>
              <a:rPr lang="en-US" dirty="0"/>
              <a:t>Static Data Masking</a:t>
            </a:r>
          </a:p>
        </p:txBody>
      </p:sp>
    </p:spTree>
    <p:extLst>
      <p:ext uri="{BB962C8B-B14F-4D97-AF65-F5344CB8AC3E}">
        <p14:creationId xmlns:p14="http://schemas.microsoft.com/office/powerpoint/2010/main" val="737723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4: Mission Critical Availability</a:t>
            </a:r>
          </a:p>
        </p:txBody>
      </p:sp>
    </p:spTree>
    <p:extLst>
      <p:ext uri="{BB962C8B-B14F-4D97-AF65-F5344CB8AC3E}">
        <p14:creationId xmlns:p14="http://schemas.microsoft.com/office/powerpoint/2010/main" val="272317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04EC1A-A7CE-2647-ABB8-844B21BB62CE}"/>
              </a:ext>
            </a:extLst>
          </p:cNvPr>
          <p:cNvSpPr/>
          <p:nvPr/>
        </p:nvSpPr>
        <p:spPr>
          <a:xfrm>
            <a:off x="5175115" y="278398"/>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ADE20943-3BAD-4093-967B-EAAA88156D2C}"/>
              </a:ext>
            </a:extLst>
          </p:cNvPr>
          <p:cNvSpPr txBox="1"/>
          <p:nvPr/>
        </p:nvSpPr>
        <p:spPr>
          <a:xfrm>
            <a:off x="5784713" y="609734"/>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Availability groups on Kubernetes </a:t>
            </a:r>
          </a:p>
        </p:txBody>
      </p:sp>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588263" y="457200"/>
            <a:ext cx="4586852" cy="1661993"/>
          </a:xfrm>
        </p:spPr>
        <p:txBody>
          <a:bodyPr/>
          <a:lstStyle/>
          <a:p>
            <a:r>
              <a:rPr lang="en-US" dirty="0"/>
              <a:t>Mission critical availability</a:t>
            </a:r>
            <a:br>
              <a:rPr lang="en-US" dirty="0"/>
            </a:br>
            <a:r>
              <a:rPr lang="en-US" sz="2400" dirty="0">
                <a:solidFill>
                  <a:schemeClr val="accent1"/>
                </a:solidFill>
              </a:rPr>
              <a:t>Keep SQL Server running</a:t>
            </a:r>
            <a:r>
              <a:rPr lang="en-US" dirty="0">
                <a:solidFill>
                  <a:schemeClr val="accent1"/>
                </a:solidFill>
              </a:rPr>
              <a:t> </a:t>
            </a:r>
            <a:endParaRPr lang="en-US" sz="2400" dirty="0"/>
          </a:p>
        </p:txBody>
      </p:sp>
      <p:sp>
        <p:nvSpPr>
          <p:cNvPr id="6" name="Text Placeholder 5"/>
          <p:cNvSpPr>
            <a:spLocks noGrp="1"/>
          </p:cNvSpPr>
          <p:nvPr>
            <p:ph type="body" sz="quarter" idx="10"/>
          </p:nvPr>
        </p:nvSpPr>
        <p:spPr>
          <a:xfrm>
            <a:off x="584201" y="2331261"/>
            <a:ext cx="4260174" cy="3718967"/>
          </a:xfrm>
        </p:spPr>
        <p:txBody>
          <a:bodyPr/>
          <a:lstStyle/>
          <a:p>
            <a:pPr>
              <a:spcBef>
                <a:spcPts val="1000"/>
              </a:spcBef>
            </a:pPr>
            <a:r>
              <a:rPr lang="en-US" sz="2000" dirty="0"/>
              <a:t>Resumable online index creation</a:t>
            </a:r>
          </a:p>
          <a:p>
            <a:pPr>
              <a:spcBef>
                <a:spcPts val="1000"/>
              </a:spcBef>
            </a:pPr>
            <a:r>
              <a:rPr lang="en-US" sz="2000" dirty="0"/>
              <a:t>Online Clustered Columnstore index creation and rebuild</a:t>
            </a:r>
          </a:p>
          <a:p>
            <a:r>
              <a:rPr lang="en-US" dirty="0"/>
              <a:t>Always On availability group enhancements</a:t>
            </a:r>
          </a:p>
          <a:p>
            <a:r>
              <a:rPr lang="en-US" dirty="0"/>
              <a:t>Availability groups on Kubernetes</a:t>
            </a:r>
          </a:p>
          <a:p>
            <a:pPr>
              <a:spcBef>
                <a:spcPts val="1000"/>
              </a:spcBef>
            </a:pPr>
            <a:r>
              <a:rPr lang="en-US" b="1" dirty="0">
                <a:latin typeface="+mj-lt"/>
              </a:rPr>
              <a:t>Accelerated Database Recovery (Planned)</a:t>
            </a:r>
          </a:p>
          <a:p>
            <a:pPr>
              <a:spcBef>
                <a:spcPts val="1000"/>
              </a:spcBef>
            </a:pPr>
            <a:r>
              <a:rPr lang="en-US" b="1" dirty="0">
                <a:latin typeface="+mj-lt"/>
              </a:rPr>
              <a:t>AGs for System Databases (Planned)</a:t>
            </a:r>
          </a:p>
        </p:txBody>
      </p:sp>
      <p:sp>
        <p:nvSpPr>
          <p:cNvPr id="8" name="Rectangle 7">
            <a:extLst>
              <a:ext uri="{FF2B5EF4-FFF2-40B4-BE49-F238E27FC236}">
                <a16:creationId xmlns:a16="http://schemas.microsoft.com/office/drawing/2014/main" id="{30479CBA-FAEE-584C-8313-E41B890A8435}"/>
              </a:ext>
            </a:extLst>
          </p:cNvPr>
          <p:cNvSpPr/>
          <p:nvPr/>
        </p:nvSpPr>
        <p:spPr>
          <a:xfrm>
            <a:off x="6015109" y="3673845"/>
            <a:ext cx="5030264" cy="588145"/>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1"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accent1"/>
                </a:solidFill>
                <a:effectLst/>
                <a:uLnTx/>
                <a:uFillTx/>
                <a:latin typeface="Segoe UI"/>
                <a:ea typeface="+mn-ea"/>
                <a:cs typeface="+mn-cs"/>
              </a:rPr>
              <a:t>AG</a:t>
            </a:r>
          </a:p>
        </p:txBody>
      </p:sp>
      <p:grpSp>
        <p:nvGrpSpPr>
          <p:cNvPr id="57" name="Group 56">
            <a:extLst>
              <a:ext uri="{FF2B5EF4-FFF2-40B4-BE49-F238E27FC236}">
                <a16:creationId xmlns:a16="http://schemas.microsoft.com/office/drawing/2014/main" id="{9E6DDDEF-F4F0-BD4E-9C19-8E856A54DBCD}"/>
              </a:ext>
            </a:extLst>
          </p:cNvPr>
          <p:cNvGrpSpPr/>
          <p:nvPr/>
        </p:nvGrpSpPr>
        <p:grpSpPr>
          <a:xfrm>
            <a:off x="6335598" y="1442289"/>
            <a:ext cx="1401968" cy="1177477"/>
            <a:chOff x="7929992" y="1937589"/>
            <a:chExt cx="1335176" cy="1177477"/>
          </a:xfrm>
        </p:grpSpPr>
        <p:sp>
          <p:nvSpPr>
            <p:cNvPr id="9" name="Rectangle 8">
              <a:extLst>
                <a:ext uri="{FF2B5EF4-FFF2-40B4-BE49-F238E27FC236}">
                  <a16:creationId xmlns:a16="http://schemas.microsoft.com/office/drawing/2014/main" id="{0CCD239A-92BF-CE48-864A-DCE125D227F6}"/>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7AA55975-3FDE-AB49-B5E0-FD8CEC774C0B}"/>
                </a:ext>
              </a:extLst>
            </p:cNvPr>
            <p:cNvSpPr txBox="1"/>
            <p:nvPr/>
          </p:nvSpPr>
          <p:spPr>
            <a:xfrm>
              <a:off x="7929992" y="1937589"/>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12" name="Rectangle 11">
              <a:extLst>
                <a:ext uri="{FF2B5EF4-FFF2-40B4-BE49-F238E27FC236}">
                  <a16:creationId xmlns:a16="http://schemas.microsoft.com/office/drawing/2014/main" id="{927311D4-271B-244E-8E2A-644FABF5CA1A}"/>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13" name="Rectangle 12">
              <a:extLst>
                <a:ext uri="{FF2B5EF4-FFF2-40B4-BE49-F238E27FC236}">
                  <a16:creationId xmlns:a16="http://schemas.microsoft.com/office/drawing/2014/main" id="{A93CFF41-76A2-4541-9B03-D9FA49773C17}"/>
                </a:ext>
              </a:extLst>
            </p:cNvPr>
            <p:cNvSpPr/>
            <p:nvPr/>
          </p:nvSpPr>
          <p:spPr bwMode="auto">
            <a:xfrm>
              <a:off x="8211334" y="2610704"/>
              <a:ext cx="74014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Operator</a:t>
              </a:r>
            </a:p>
          </p:txBody>
        </p:sp>
      </p:grpSp>
      <p:sp>
        <p:nvSpPr>
          <p:cNvPr id="18" name="TextBox 17">
            <a:extLst>
              <a:ext uri="{FF2B5EF4-FFF2-40B4-BE49-F238E27FC236}">
                <a16:creationId xmlns:a16="http://schemas.microsoft.com/office/drawing/2014/main" id="{A52E3042-0DA3-E449-BA5C-0C794C3AFCCF}"/>
              </a:ext>
            </a:extLst>
          </p:cNvPr>
          <p:cNvSpPr txBox="1"/>
          <p:nvPr/>
        </p:nvSpPr>
        <p:spPr>
          <a:xfrm>
            <a:off x="11222786" y="2307504"/>
            <a:ext cx="618759"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gradFill>
                  <a:gsLst>
                    <a:gs pos="2917">
                      <a:srgbClr val="1A1A1A"/>
                    </a:gs>
                    <a:gs pos="30000">
                      <a:srgbClr val="1A1A1A"/>
                    </a:gs>
                  </a:gsLst>
                  <a:lin ang="5400000" scaled="0"/>
                </a:gradFill>
                <a:latin typeface="+mj-lt"/>
              </a:rPr>
              <a:t>Reporting </a:t>
            </a:r>
            <a:br>
              <a:rPr lang="en-US" sz="1000" dirty="0">
                <a:gradFill>
                  <a:gsLst>
                    <a:gs pos="2917">
                      <a:srgbClr val="1A1A1A"/>
                    </a:gs>
                    <a:gs pos="30000">
                      <a:srgbClr val="1A1A1A"/>
                    </a:gs>
                  </a:gsLst>
                  <a:lin ang="5400000" scaled="0"/>
                </a:gradFill>
                <a:latin typeface="+mj-lt"/>
              </a:rPr>
            </a:br>
            <a:r>
              <a:rPr lang="en-US" sz="1000" dirty="0">
                <a:gradFill>
                  <a:gsLst>
                    <a:gs pos="2917">
                      <a:srgbClr val="1A1A1A"/>
                    </a:gs>
                    <a:gs pos="30000">
                      <a:srgbClr val="1A1A1A"/>
                    </a:gs>
                  </a:gsLst>
                  <a:lin ang="5400000" scaled="0"/>
                </a:gradFill>
                <a:latin typeface="+mj-lt"/>
              </a:rPr>
              <a:t>app</a:t>
            </a:r>
          </a:p>
        </p:txBody>
      </p:sp>
      <p:sp>
        <p:nvSpPr>
          <p:cNvPr id="34" name="TextBox 33">
            <a:extLst>
              <a:ext uri="{FF2B5EF4-FFF2-40B4-BE49-F238E27FC236}">
                <a16:creationId xmlns:a16="http://schemas.microsoft.com/office/drawing/2014/main" id="{9927CF62-DD5B-3C40-ACE4-60F053D1BDB1}"/>
              </a:ext>
            </a:extLst>
          </p:cNvPr>
          <p:cNvSpPr txBox="1"/>
          <p:nvPr/>
        </p:nvSpPr>
        <p:spPr>
          <a:xfrm>
            <a:off x="5228741" y="5858411"/>
            <a:ext cx="57081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Primary</a:t>
            </a:r>
            <a:b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app</a:t>
            </a:r>
          </a:p>
        </p:txBody>
      </p:sp>
      <p:sp>
        <p:nvSpPr>
          <p:cNvPr id="19" name="Rectangle 18">
            <a:extLst>
              <a:ext uri="{FF2B5EF4-FFF2-40B4-BE49-F238E27FC236}">
                <a16:creationId xmlns:a16="http://schemas.microsoft.com/office/drawing/2014/main" id="{6BB124B6-36F8-1E4D-9984-D86DE4F3E98F}"/>
              </a:ext>
            </a:extLst>
          </p:cNvPr>
          <p:cNvSpPr/>
          <p:nvPr/>
        </p:nvSpPr>
        <p:spPr bwMode="auto">
          <a:xfrm>
            <a:off x="635106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24019F77-40A1-DC4D-91A6-44B8AF17E1A8}"/>
              </a:ext>
            </a:extLst>
          </p:cNvPr>
          <p:cNvSpPr txBox="1"/>
          <p:nvPr/>
        </p:nvSpPr>
        <p:spPr>
          <a:xfrm>
            <a:off x="6347215"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21" name="Rectangle 20">
            <a:extLst>
              <a:ext uri="{FF2B5EF4-FFF2-40B4-BE49-F238E27FC236}">
                <a16:creationId xmlns:a16="http://schemas.microsoft.com/office/drawing/2014/main" id="{0B892F49-BC1F-3643-8F42-F7E8365387AC}"/>
              </a:ext>
            </a:extLst>
          </p:cNvPr>
          <p:cNvSpPr/>
          <p:nvPr/>
        </p:nvSpPr>
        <p:spPr bwMode="auto">
          <a:xfrm>
            <a:off x="644102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22" name="Rectangle 21">
            <a:extLst>
              <a:ext uri="{FF2B5EF4-FFF2-40B4-BE49-F238E27FC236}">
                <a16:creationId xmlns:a16="http://schemas.microsoft.com/office/drawing/2014/main" id="{DF8E67FE-6F00-AB47-9499-27EB5E89D833}"/>
              </a:ext>
            </a:extLst>
          </p:cNvPr>
          <p:cNvSpPr/>
          <p:nvPr/>
        </p:nvSpPr>
        <p:spPr bwMode="auto">
          <a:xfrm>
            <a:off x="651624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primary</a:t>
            </a:r>
          </a:p>
        </p:txBody>
      </p:sp>
      <p:sp>
        <p:nvSpPr>
          <p:cNvPr id="23" name="Rectangle 22">
            <a:extLst>
              <a:ext uri="{FF2B5EF4-FFF2-40B4-BE49-F238E27FC236}">
                <a16:creationId xmlns:a16="http://schemas.microsoft.com/office/drawing/2014/main" id="{0C5A24E6-E42C-EA42-B271-60A4FBA6B135}"/>
              </a:ext>
            </a:extLst>
          </p:cNvPr>
          <p:cNvSpPr/>
          <p:nvPr/>
        </p:nvSpPr>
        <p:spPr bwMode="auto">
          <a:xfrm>
            <a:off x="653404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35" name="Freeform 63">
            <a:extLst>
              <a:ext uri="{FF2B5EF4-FFF2-40B4-BE49-F238E27FC236}">
                <a16:creationId xmlns:a16="http://schemas.microsoft.com/office/drawing/2014/main" id="{87706611-4869-5947-AAB1-95FC48418440}"/>
              </a:ext>
            </a:extLst>
          </p:cNvPr>
          <p:cNvSpPr/>
          <p:nvPr/>
        </p:nvSpPr>
        <p:spPr bwMode="auto">
          <a:xfrm>
            <a:off x="6599351"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F1817F9-B4C0-BF45-AAAB-538752DA81C5}"/>
              </a:ext>
            </a:extLst>
          </p:cNvPr>
          <p:cNvSpPr/>
          <p:nvPr/>
        </p:nvSpPr>
        <p:spPr bwMode="auto">
          <a:xfrm>
            <a:off x="5904414" y="1168401"/>
            <a:ext cx="5204473" cy="502138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D34AB543-9B39-7C4F-956C-3659623C879E}"/>
              </a:ext>
            </a:extLst>
          </p:cNvPr>
          <p:cNvSpPr txBox="1"/>
          <p:nvPr/>
        </p:nvSpPr>
        <p:spPr>
          <a:xfrm>
            <a:off x="5964343" y="1203380"/>
            <a:ext cx="2326943"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Kubernetes </a:t>
            </a:r>
            <a:r>
              <a:rPr lang="en-US" sz="12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c</a:t>
            </a: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luster</a:t>
            </a:r>
          </a:p>
        </p:txBody>
      </p:sp>
      <p:cxnSp>
        <p:nvCxnSpPr>
          <p:cNvPr id="40" name="Straight Arrow Connector 39">
            <a:extLst>
              <a:ext uri="{FF2B5EF4-FFF2-40B4-BE49-F238E27FC236}">
                <a16:creationId xmlns:a16="http://schemas.microsoft.com/office/drawing/2014/main" id="{F2CEFD97-E100-2344-8D11-ED84C72D9AF4}"/>
              </a:ext>
            </a:extLst>
          </p:cNvPr>
          <p:cNvCxnSpPr>
            <a:cxnSpLocks/>
            <a:stCxn id="87" idx="1"/>
            <a:endCxn id="83" idx="3"/>
          </p:cNvCxnSpPr>
          <p:nvPr/>
        </p:nvCxnSpPr>
        <p:spPr>
          <a:xfrm flipH="1">
            <a:off x="10899291" y="2059775"/>
            <a:ext cx="415444" cy="351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D72A5ED-6366-D54F-AFCC-D1E91173A896}"/>
              </a:ext>
            </a:extLst>
          </p:cNvPr>
          <p:cNvCxnSpPr>
            <a:cxnSpLocks/>
          </p:cNvCxnSpPr>
          <p:nvPr/>
        </p:nvCxnSpPr>
        <p:spPr>
          <a:xfrm flipH="1" flipV="1">
            <a:off x="7040430" y="4805877"/>
            <a:ext cx="5854" cy="646253"/>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580124-ECA6-9349-A9E9-C1A5233E3184}"/>
              </a:ext>
            </a:extLst>
          </p:cNvPr>
          <p:cNvCxnSpPr>
            <a:cxnSpLocks/>
          </p:cNvCxnSpPr>
          <p:nvPr/>
        </p:nvCxnSpPr>
        <p:spPr>
          <a:xfrm>
            <a:off x="10606400" y="2245871"/>
            <a:ext cx="7428" cy="882067"/>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BB703E-EBB5-9D44-B0EC-054915C2FE64}"/>
              </a:ext>
            </a:extLst>
          </p:cNvPr>
          <p:cNvCxnSpPr>
            <a:cxnSpLocks/>
            <a:stCxn id="9" idx="2"/>
            <a:endCxn id="19" idx="0"/>
          </p:cNvCxnSpPr>
          <p:nvPr/>
        </p:nvCxnSpPr>
        <p:spPr>
          <a:xfrm>
            <a:off x="7036582" y="2619766"/>
            <a:ext cx="1" cy="508172"/>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8C1014-66C6-6F40-BA6C-FB54BFBB17EF}"/>
              </a:ext>
            </a:extLst>
          </p:cNvPr>
          <p:cNvSpPr/>
          <p:nvPr/>
        </p:nvSpPr>
        <p:spPr bwMode="auto">
          <a:xfrm>
            <a:off x="6565680" y="5452719"/>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sp>
        <p:nvSpPr>
          <p:cNvPr id="71" name="Rectangle 70">
            <a:extLst>
              <a:ext uri="{FF2B5EF4-FFF2-40B4-BE49-F238E27FC236}">
                <a16:creationId xmlns:a16="http://schemas.microsoft.com/office/drawing/2014/main" id="{85C93B3F-59B0-7F47-B21E-0434E54B4CDE}"/>
              </a:ext>
            </a:extLst>
          </p:cNvPr>
          <p:cNvSpPr/>
          <p:nvPr/>
        </p:nvSpPr>
        <p:spPr bwMode="auto">
          <a:xfrm>
            <a:off x="795760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2" name="TextBox 71">
            <a:extLst>
              <a:ext uri="{FF2B5EF4-FFF2-40B4-BE49-F238E27FC236}">
                <a16:creationId xmlns:a16="http://schemas.microsoft.com/office/drawing/2014/main" id="{90CDF9AE-15BC-0B4E-84F6-26A71F973436}"/>
              </a:ext>
            </a:extLst>
          </p:cNvPr>
          <p:cNvSpPr txBox="1"/>
          <p:nvPr/>
        </p:nvSpPr>
        <p:spPr>
          <a:xfrm>
            <a:off x="7954744"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73" name="Rectangle 72">
            <a:extLst>
              <a:ext uri="{FF2B5EF4-FFF2-40B4-BE49-F238E27FC236}">
                <a16:creationId xmlns:a16="http://schemas.microsoft.com/office/drawing/2014/main" id="{73302909-689D-AB48-9148-37284FF22EB8}"/>
              </a:ext>
            </a:extLst>
          </p:cNvPr>
          <p:cNvSpPr/>
          <p:nvPr/>
        </p:nvSpPr>
        <p:spPr bwMode="auto">
          <a:xfrm>
            <a:off x="804756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74" name="Rectangle 73">
            <a:extLst>
              <a:ext uri="{FF2B5EF4-FFF2-40B4-BE49-F238E27FC236}">
                <a16:creationId xmlns:a16="http://schemas.microsoft.com/office/drawing/2014/main" id="{599BE885-3CE4-E042-9F10-DEADD0FB7159}"/>
              </a:ext>
            </a:extLst>
          </p:cNvPr>
          <p:cNvSpPr/>
          <p:nvPr/>
        </p:nvSpPr>
        <p:spPr bwMode="auto">
          <a:xfrm>
            <a:off x="812278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75" name="Rectangle 74">
            <a:extLst>
              <a:ext uri="{FF2B5EF4-FFF2-40B4-BE49-F238E27FC236}">
                <a16:creationId xmlns:a16="http://schemas.microsoft.com/office/drawing/2014/main" id="{906227A3-E954-4244-BE63-3DD4E8E3464F}"/>
              </a:ext>
            </a:extLst>
          </p:cNvPr>
          <p:cNvSpPr/>
          <p:nvPr/>
        </p:nvSpPr>
        <p:spPr bwMode="auto">
          <a:xfrm>
            <a:off x="814058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78" name="Rectangle 77">
            <a:extLst>
              <a:ext uri="{FF2B5EF4-FFF2-40B4-BE49-F238E27FC236}">
                <a16:creationId xmlns:a16="http://schemas.microsoft.com/office/drawing/2014/main" id="{450F06FE-8FEB-FD44-9175-57533EC4B178}"/>
              </a:ext>
            </a:extLst>
          </p:cNvPr>
          <p:cNvSpPr/>
          <p:nvPr/>
        </p:nvSpPr>
        <p:spPr bwMode="auto">
          <a:xfrm>
            <a:off x="9590649" y="3120318"/>
            <a:ext cx="1371037" cy="16855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CEF4F96-B143-1E40-9F8D-D55DE4C41A19}"/>
              </a:ext>
            </a:extLst>
          </p:cNvPr>
          <p:cNvSpPr txBox="1"/>
          <p:nvPr/>
        </p:nvSpPr>
        <p:spPr>
          <a:xfrm>
            <a:off x="9596710"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80" name="Rectangle 79">
            <a:extLst>
              <a:ext uri="{FF2B5EF4-FFF2-40B4-BE49-F238E27FC236}">
                <a16:creationId xmlns:a16="http://schemas.microsoft.com/office/drawing/2014/main" id="{7B7153A3-CF75-DB4A-96C9-ECCAECF79530}"/>
              </a:ext>
            </a:extLst>
          </p:cNvPr>
          <p:cNvSpPr/>
          <p:nvPr/>
        </p:nvSpPr>
        <p:spPr bwMode="auto">
          <a:xfrm>
            <a:off x="9680606"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81" name="Rectangle 80">
            <a:extLst>
              <a:ext uri="{FF2B5EF4-FFF2-40B4-BE49-F238E27FC236}">
                <a16:creationId xmlns:a16="http://schemas.microsoft.com/office/drawing/2014/main" id="{C11387B4-5E8D-AC40-B606-E4B521C5F301}"/>
              </a:ext>
            </a:extLst>
          </p:cNvPr>
          <p:cNvSpPr/>
          <p:nvPr/>
        </p:nvSpPr>
        <p:spPr bwMode="auto">
          <a:xfrm>
            <a:off x="9743322" y="3764976"/>
            <a:ext cx="1065690"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82" name="Rectangle 81">
            <a:extLst>
              <a:ext uri="{FF2B5EF4-FFF2-40B4-BE49-F238E27FC236}">
                <a16:creationId xmlns:a16="http://schemas.microsoft.com/office/drawing/2014/main" id="{7424CBBF-DEAB-694E-AA24-3BC0689B4A47}"/>
              </a:ext>
            </a:extLst>
          </p:cNvPr>
          <p:cNvSpPr/>
          <p:nvPr/>
        </p:nvSpPr>
        <p:spPr bwMode="auto">
          <a:xfrm>
            <a:off x="9773633"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cxnSp>
        <p:nvCxnSpPr>
          <p:cNvPr id="97" name="Straight Arrow Connector 96">
            <a:extLst>
              <a:ext uri="{FF2B5EF4-FFF2-40B4-BE49-F238E27FC236}">
                <a16:creationId xmlns:a16="http://schemas.microsoft.com/office/drawing/2014/main" id="{29CE2F97-D213-C440-92EE-EA41762568CD}"/>
              </a:ext>
            </a:extLst>
          </p:cNvPr>
          <p:cNvCxnSpPr>
            <a:cxnSpLocks/>
            <a:stCxn id="53" idx="1"/>
          </p:cNvCxnSpPr>
          <p:nvPr/>
        </p:nvCxnSpPr>
        <p:spPr>
          <a:xfrm flipH="1">
            <a:off x="5731580" y="5652774"/>
            <a:ext cx="834100"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Freeform 63">
            <a:extLst>
              <a:ext uri="{FF2B5EF4-FFF2-40B4-BE49-F238E27FC236}">
                <a16:creationId xmlns:a16="http://schemas.microsoft.com/office/drawing/2014/main" id="{9D643444-C062-3942-B31D-995A1249D836}"/>
              </a:ext>
            </a:extLst>
          </p:cNvPr>
          <p:cNvSpPr/>
          <p:nvPr/>
        </p:nvSpPr>
        <p:spPr bwMode="auto">
          <a:xfrm>
            <a:off x="8200555"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3">
            <a:extLst>
              <a:ext uri="{FF2B5EF4-FFF2-40B4-BE49-F238E27FC236}">
                <a16:creationId xmlns:a16="http://schemas.microsoft.com/office/drawing/2014/main" id="{0C974F9C-50C2-F84C-BA52-9C4D10929426}"/>
              </a:ext>
            </a:extLst>
          </p:cNvPr>
          <p:cNvSpPr/>
          <p:nvPr/>
        </p:nvSpPr>
        <p:spPr bwMode="auto">
          <a:xfrm>
            <a:off x="9809729"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Multiply 3">
            <a:extLst>
              <a:ext uri="{FF2B5EF4-FFF2-40B4-BE49-F238E27FC236}">
                <a16:creationId xmlns:a16="http://schemas.microsoft.com/office/drawing/2014/main" id="{8A62B52D-95CB-8C4E-977F-7E0141C0C1E7}"/>
              </a:ext>
            </a:extLst>
          </p:cNvPr>
          <p:cNvSpPr/>
          <p:nvPr/>
        </p:nvSpPr>
        <p:spPr bwMode="auto">
          <a:xfrm>
            <a:off x="6541049" y="3434791"/>
            <a:ext cx="1070650" cy="1070650"/>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25" name="Connector: Elbow 24">
            <a:extLst>
              <a:ext uri="{FF2B5EF4-FFF2-40B4-BE49-F238E27FC236}">
                <a16:creationId xmlns:a16="http://schemas.microsoft.com/office/drawing/2014/main" id="{1A42EA53-AD29-4FFB-ACFF-58C8A657938F}"/>
              </a:ext>
            </a:extLst>
          </p:cNvPr>
          <p:cNvCxnSpPr>
            <a:cxnSpLocks/>
            <a:stCxn id="9" idx="2"/>
            <a:endCxn id="71" idx="0"/>
          </p:cNvCxnSpPr>
          <p:nvPr/>
        </p:nvCxnSpPr>
        <p:spPr>
          <a:xfrm rot="16200000" flipH="1">
            <a:off x="7585766" y="2070581"/>
            <a:ext cx="508172" cy="1606541"/>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298A196-1D94-4F61-BC74-8A41809BA852}"/>
              </a:ext>
            </a:extLst>
          </p:cNvPr>
          <p:cNvCxnSpPr>
            <a:cxnSpLocks/>
            <a:stCxn id="9" idx="2"/>
            <a:endCxn id="78" idx="0"/>
          </p:cNvCxnSpPr>
          <p:nvPr/>
        </p:nvCxnSpPr>
        <p:spPr>
          <a:xfrm rot="16200000" flipH="1">
            <a:off x="8406099" y="1250249"/>
            <a:ext cx="500552" cy="3239586"/>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EDB4966A-25C5-4B5C-8174-E7E23A83CA92}"/>
              </a:ext>
            </a:extLst>
          </p:cNvPr>
          <p:cNvCxnSpPr>
            <a:cxnSpLocks/>
            <a:stCxn id="53" idx="3"/>
            <a:endCxn id="71" idx="2"/>
          </p:cNvCxnSpPr>
          <p:nvPr/>
        </p:nvCxnSpPr>
        <p:spPr>
          <a:xfrm flipV="1">
            <a:off x="7497132" y="4805876"/>
            <a:ext cx="1145991" cy="846898"/>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02F9412-A8A4-4510-8D0F-8A770C952F79}"/>
              </a:ext>
            </a:extLst>
          </p:cNvPr>
          <p:cNvGrpSpPr/>
          <p:nvPr/>
        </p:nvGrpSpPr>
        <p:grpSpPr>
          <a:xfrm>
            <a:off x="5296719" y="5395174"/>
            <a:ext cx="434861" cy="421319"/>
            <a:chOff x="7157554" y="1735934"/>
            <a:chExt cx="397423" cy="398542"/>
          </a:xfrm>
        </p:grpSpPr>
        <p:grpSp>
          <p:nvGrpSpPr>
            <p:cNvPr id="60" name="Group 59">
              <a:extLst>
                <a:ext uri="{FF2B5EF4-FFF2-40B4-BE49-F238E27FC236}">
                  <a16:creationId xmlns:a16="http://schemas.microsoft.com/office/drawing/2014/main" id="{A7ADC9FD-7CE5-489D-A583-68A082AEC44F}"/>
                </a:ext>
              </a:extLst>
            </p:cNvPr>
            <p:cNvGrpSpPr/>
            <p:nvPr/>
          </p:nvGrpSpPr>
          <p:grpSpPr>
            <a:xfrm>
              <a:off x="7157554" y="1735934"/>
              <a:ext cx="397423" cy="398542"/>
              <a:chOff x="2107244" y="1575258"/>
              <a:chExt cx="310993" cy="264555"/>
            </a:xfrm>
            <a:solidFill>
              <a:srgbClr val="0078D7"/>
            </a:solidFill>
          </p:grpSpPr>
          <p:sp>
            <p:nvSpPr>
              <p:cNvPr id="67" name="Rectangle 9">
                <a:extLst>
                  <a:ext uri="{FF2B5EF4-FFF2-40B4-BE49-F238E27FC236}">
                    <a16:creationId xmlns:a16="http://schemas.microsoft.com/office/drawing/2014/main" id="{1C4D5238-B2B6-4751-BF2F-9E5EE3E86871}"/>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69" name="Line 10">
                <a:extLst>
                  <a:ext uri="{FF2B5EF4-FFF2-40B4-BE49-F238E27FC236}">
                    <a16:creationId xmlns:a16="http://schemas.microsoft.com/office/drawing/2014/main" id="{B6E34797-DDAE-41A4-8490-D4270C965FC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61" name="Group 60">
              <a:extLst>
                <a:ext uri="{FF2B5EF4-FFF2-40B4-BE49-F238E27FC236}">
                  <a16:creationId xmlns:a16="http://schemas.microsoft.com/office/drawing/2014/main" id="{3DCDF7AC-CBD5-4ADE-BAC6-5E6A7B87A450}"/>
                </a:ext>
              </a:extLst>
            </p:cNvPr>
            <p:cNvGrpSpPr/>
            <p:nvPr/>
          </p:nvGrpSpPr>
          <p:grpSpPr>
            <a:xfrm>
              <a:off x="7255156" y="1903738"/>
              <a:ext cx="191394" cy="180132"/>
              <a:chOff x="2198132" y="1701907"/>
              <a:chExt cx="95690" cy="90061"/>
            </a:xfrm>
            <a:solidFill>
              <a:srgbClr val="50E6FF"/>
            </a:solidFill>
          </p:grpSpPr>
          <p:sp>
            <p:nvSpPr>
              <p:cNvPr id="63" name="Freeform 14">
                <a:extLst>
                  <a:ext uri="{FF2B5EF4-FFF2-40B4-BE49-F238E27FC236}">
                    <a16:creationId xmlns:a16="http://schemas.microsoft.com/office/drawing/2014/main" id="{E7B9DCBC-9E2E-4D9F-B9B2-56508BEAE6A3}"/>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64" name="Line 15">
                <a:extLst>
                  <a:ext uri="{FF2B5EF4-FFF2-40B4-BE49-F238E27FC236}">
                    <a16:creationId xmlns:a16="http://schemas.microsoft.com/office/drawing/2014/main" id="{639849A9-C4A2-4A71-8A43-556310E35BE9}"/>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1AF7569A-C9E9-4C34-B02E-BD3AD61E6CE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0" name="Group 69">
            <a:extLst>
              <a:ext uri="{FF2B5EF4-FFF2-40B4-BE49-F238E27FC236}">
                <a16:creationId xmlns:a16="http://schemas.microsoft.com/office/drawing/2014/main" id="{916411EB-E209-4DBD-A89C-2D1443FADC11}"/>
              </a:ext>
            </a:extLst>
          </p:cNvPr>
          <p:cNvGrpSpPr/>
          <p:nvPr/>
        </p:nvGrpSpPr>
        <p:grpSpPr>
          <a:xfrm>
            <a:off x="11314735" y="1849115"/>
            <a:ext cx="434861" cy="421319"/>
            <a:chOff x="7157554" y="1735934"/>
            <a:chExt cx="397423" cy="398542"/>
          </a:xfrm>
        </p:grpSpPr>
        <p:grpSp>
          <p:nvGrpSpPr>
            <p:cNvPr id="77" name="Group 76">
              <a:extLst>
                <a:ext uri="{FF2B5EF4-FFF2-40B4-BE49-F238E27FC236}">
                  <a16:creationId xmlns:a16="http://schemas.microsoft.com/office/drawing/2014/main" id="{4BE753FA-8498-492D-86BE-0F9DDA62489F}"/>
                </a:ext>
              </a:extLst>
            </p:cNvPr>
            <p:cNvGrpSpPr/>
            <p:nvPr/>
          </p:nvGrpSpPr>
          <p:grpSpPr>
            <a:xfrm>
              <a:off x="7157554" y="1735934"/>
              <a:ext cx="397423" cy="398542"/>
              <a:chOff x="2107244" y="1575258"/>
              <a:chExt cx="310993" cy="264555"/>
            </a:xfrm>
            <a:solidFill>
              <a:srgbClr val="0078D7"/>
            </a:solidFill>
          </p:grpSpPr>
          <p:sp>
            <p:nvSpPr>
              <p:cNvPr id="87" name="Rectangle 9">
                <a:extLst>
                  <a:ext uri="{FF2B5EF4-FFF2-40B4-BE49-F238E27FC236}">
                    <a16:creationId xmlns:a16="http://schemas.microsoft.com/office/drawing/2014/main" id="{C667EEBF-5BD2-4620-B409-7397C143B0A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88" name="Line 10">
                <a:extLst>
                  <a:ext uri="{FF2B5EF4-FFF2-40B4-BE49-F238E27FC236}">
                    <a16:creationId xmlns:a16="http://schemas.microsoft.com/office/drawing/2014/main" id="{34063534-9FE0-4D62-8881-4419814E093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86" name="Line 15">
              <a:extLst>
                <a:ext uri="{FF2B5EF4-FFF2-40B4-BE49-F238E27FC236}">
                  <a16:creationId xmlns:a16="http://schemas.microsoft.com/office/drawing/2014/main" id="{23CB0C1C-C20D-4DBC-ACFD-6A960FB00274}"/>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4" name="Oval 83">
              <a:extLst>
                <a:ext uri="{FF2B5EF4-FFF2-40B4-BE49-F238E27FC236}">
                  <a16:creationId xmlns:a16="http://schemas.microsoft.com/office/drawing/2014/main" id="{717814C4-62CD-4B51-9AFF-542817933DC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85" name="Rectangle 84">
            <a:extLst>
              <a:ext uri="{FF2B5EF4-FFF2-40B4-BE49-F238E27FC236}">
                <a16:creationId xmlns:a16="http://schemas.microsoft.com/office/drawing/2014/main" id="{EC662379-BF93-4C2B-887E-1EB0293C0DAE}"/>
              </a:ext>
            </a:extLst>
          </p:cNvPr>
          <p:cNvSpPr/>
          <p:nvPr/>
        </p:nvSpPr>
        <p:spPr bwMode="auto">
          <a:xfrm>
            <a:off x="8121039" y="3764975"/>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primary</a:t>
            </a:r>
          </a:p>
        </p:txBody>
      </p:sp>
      <p:sp>
        <p:nvSpPr>
          <p:cNvPr id="89" name="Rectangle 88">
            <a:extLst>
              <a:ext uri="{FF2B5EF4-FFF2-40B4-BE49-F238E27FC236}">
                <a16:creationId xmlns:a16="http://schemas.microsoft.com/office/drawing/2014/main" id="{41AF4ABE-F05A-4693-A474-D881230B68F0}"/>
              </a:ext>
            </a:extLst>
          </p:cNvPr>
          <p:cNvSpPr/>
          <p:nvPr/>
        </p:nvSpPr>
        <p:spPr bwMode="auto">
          <a:xfrm>
            <a:off x="6517722" y="3766691"/>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83" name="Rectangle 82">
            <a:extLst>
              <a:ext uri="{FF2B5EF4-FFF2-40B4-BE49-F238E27FC236}">
                <a16:creationId xmlns:a16="http://schemas.microsoft.com/office/drawing/2014/main" id="{566738C9-E1BD-48CB-9987-6EDE32E0C229}"/>
              </a:ext>
            </a:extLst>
          </p:cNvPr>
          <p:cNvSpPr/>
          <p:nvPr/>
        </p:nvSpPr>
        <p:spPr bwMode="auto">
          <a:xfrm>
            <a:off x="9967839" y="1863236"/>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grpSp>
        <p:nvGrpSpPr>
          <p:cNvPr id="142" name="Group 141">
            <a:extLst>
              <a:ext uri="{FF2B5EF4-FFF2-40B4-BE49-F238E27FC236}">
                <a16:creationId xmlns:a16="http://schemas.microsoft.com/office/drawing/2014/main" id="{B2D4E7EF-FF68-461C-9664-A153C298CC21}"/>
              </a:ext>
            </a:extLst>
          </p:cNvPr>
          <p:cNvGrpSpPr/>
          <p:nvPr/>
        </p:nvGrpSpPr>
        <p:grpSpPr>
          <a:xfrm>
            <a:off x="7233465" y="2263347"/>
            <a:ext cx="3200100" cy="848599"/>
            <a:chOff x="7233465" y="2263347"/>
            <a:chExt cx="3200100" cy="848599"/>
          </a:xfrm>
        </p:grpSpPr>
        <p:cxnSp>
          <p:nvCxnSpPr>
            <p:cNvPr id="114" name="Connector: Elbow 113">
              <a:extLst>
                <a:ext uri="{FF2B5EF4-FFF2-40B4-BE49-F238E27FC236}">
                  <a16:creationId xmlns:a16="http://schemas.microsoft.com/office/drawing/2014/main" id="{CBC3401E-A63A-4E8A-8745-2D93F37AFF0D}"/>
                </a:ext>
              </a:extLst>
            </p:cNvPr>
            <p:cNvCxnSpPr>
              <a:cxnSpLocks/>
              <a:stCxn id="83" idx="2"/>
            </p:cNvCxnSpPr>
            <p:nvPr/>
          </p:nvCxnSpPr>
          <p:spPr>
            <a:xfrm rot="5400000">
              <a:off x="8605846" y="890967"/>
              <a:ext cx="455340" cy="3200099"/>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F87D55D-C36F-4897-A898-52E9C4CAA95D}"/>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39AEC6FD-3DA7-43D2-A757-0FE4DC11CB37}"/>
              </a:ext>
            </a:extLst>
          </p:cNvPr>
          <p:cNvGrpSpPr/>
          <p:nvPr/>
        </p:nvGrpSpPr>
        <p:grpSpPr>
          <a:xfrm>
            <a:off x="8840003" y="2261380"/>
            <a:ext cx="1591750" cy="856971"/>
            <a:chOff x="8840003" y="2261380"/>
            <a:chExt cx="1591750" cy="856971"/>
          </a:xfrm>
        </p:grpSpPr>
        <p:cxnSp>
          <p:nvCxnSpPr>
            <p:cNvPr id="133" name="Straight Arrow Connector 132">
              <a:extLst>
                <a:ext uri="{FF2B5EF4-FFF2-40B4-BE49-F238E27FC236}">
                  <a16:creationId xmlns:a16="http://schemas.microsoft.com/office/drawing/2014/main" id="{8B112CFE-3E10-4B1E-A1E8-B916D545961A}"/>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9164C372-B415-43A5-AA20-CCE9A70CCE7B}"/>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955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D575-D382-4619-BA7D-CBED1BE81195}"/>
              </a:ext>
            </a:extLst>
          </p:cNvPr>
          <p:cNvSpPr>
            <a:spLocks noGrp="1"/>
          </p:cNvSpPr>
          <p:nvPr>
            <p:ph type="title"/>
          </p:nvPr>
        </p:nvSpPr>
        <p:spPr/>
        <p:txBody>
          <a:bodyPr/>
          <a:lstStyle/>
          <a:p>
            <a:r>
              <a:rPr lang="en-US" dirty="0"/>
              <a:t>Using Online Indexing in SQL Server 2019</a:t>
            </a:r>
          </a:p>
        </p:txBody>
      </p:sp>
      <p:sp>
        <p:nvSpPr>
          <p:cNvPr id="4" name="Text Placeholder 2">
            <a:extLst>
              <a:ext uri="{FF2B5EF4-FFF2-40B4-BE49-F238E27FC236}">
                <a16:creationId xmlns:a16="http://schemas.microsoft.com/office/drawing/2014/main" id="{80857454-2958-4273-80C9-952144791BD4}"/>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Index maintenance causes concurrency problems and application downtime</a:t>
            </a:r>
          </a:p>
        </p:txBody>
      </p:sp>
      <p:graphicFrame>
        <p:nvGraphicFramePr>
          <p:cNvPr id="5" name="Diagram 4">
            <a:extLst>
              <a:ext uri="{FF2B5EF4-FFF2-40B4-BE49-F238E27FC236}">
                <a16:creationId xmlns:a16="http://schemas.microsoft.com/office/drawing/2014/main" id="{57E45DC9-29CD-4F31-A6F5-6DF32B7DD58C}"/>
              </a:ext>
            </a:extLst>
          </p:cNvPr>
          <p:cNvGraphicFramePr/>
          <p:nvPr>
            <p:extLst>
              <p:ext uri="{D42A27DB-BD31-4B8C-83A1-F6EECF244321}">
                <p14:modId xmlns:p14="http://schemas.microsoft.com/office/powerpoint/2010/main" val="867537017"/>
              </p:ext>
            </p:extLst>
          </p:nvPr>
        </p:nvGraphicFramePr>
        <p:xfrm>
          <a:off x="588262" y="2554941"/>
          <a:ext cx="11245149" cy="3738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640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05A3-122E-4AE7-8BE5-10955E8B588C}"/>
              </a:ext>
            </a:extLst>
          </p:cNvPr>
          <p:cNvSpPr>
            <a:spLocks noGrp="1"/>
          </p:cNvSpPr>
          <p:nvPr>
            <p:ph type="title"/>
          </p:nvPr>
        </p:nvSpPr>
        <p:spPr/>
        <p:txBody>
          <a:bodyPr/>
          <a:lstStyle/>
          <a:p>
            <a:r>
              <a:rPr lang="en-US" b="0" dirty="0"/>
              <a:t>Always On Availability Group Enhancements</a:t>
            </a:r>
          </a:p>
        </p:txBody>
      </p:sp>
      <p:sp>
        <p:nvSpPr>
          <p:cNvPr id="3" name="Text Placeholder 2">
            <a:extLst>
              <a:ext uri="{FF2B5EF4-FFF2-40B4-BE49-F238E27FC236}">
                <a16:creationId xmlns:a16="http://schemas.microsoft.com/office/drawing/2014/main" id="{0FEF1BF6-1C4E-41D4-9D36-E2D43971EEF5}"/>
              </a:ext>
            </a:extLst>
          </p:cNvPr>
          <p:cNvSpPr>
            <a:spLocks noGrp="1"/>
          </p:cNvSpPr>
          <p:nvPr>
            <p:ph type="body" sz="quarter" idx="10"/>
          </p:nvPr>
        </p:nvSpPr>
        <p:spPr>
          <a:xfrm>
            <a:off x="584200" y="1435497"/>
            <a:ext cx="11018520" cy="3965188"/>
          </a:xfrm>
        </p:spPr>
        <p:txBody>
          <a:bodyPr/>
          <a:lstStyle/>
          <a:p>
            <a:r>
              <a:rPr lang="en-US" sz="3600" dirty="0"/>
              <a:t>Always On Availability Groups Turbocharged</a:t>
            </a:r>
          </a:p>
          <a:p>
            <a:r>
              <a:rPr lang="en-US" sz="3600" dirty="0"/>
              <a:t>Database Health Failover Detection</a:t>
            </a:r>
          </a:p>
          <a:p>
            <a:r>
              <a:rPr lang="en-US" sz="3600" dirty="0"/>
              <a:t>DTC and Cross Database Transaction Support</a:t>
            </a:r>
          </a:p>
          <a:p>
            <a:r>
              <a:rPr lang="en-US" sz="3600" i="1" dirty="0"/>
              <a:t>Clusterless</a:t>
            </a:r>
            <a:r>
              <a:rPr lang="en-US" sz="3600" dirty="0"/>
              <a:t> Availability Groups</a:t>
            </a:r>
          </a:p>
          <a:p>
            <a:r>
              <a:rPr lang="en-US" sz="3600" dirty="0"/>
              <a:t>Five sync replicas</a:t>
            </a:r>
          </a:p>
          <a:p>
            <a:r>
              <a:rPr lang="en-US" sz="3600" dirty="0"/>
              <a:t>Primary Replica Connection Redirection</a:t>
            </a:r>
          </a:p>
        </p:txBody>
      </p:sp>
      <p:sp>
        <p:nvSpPr>
          <p:cNvPr id="4" name="TextBox 3">
            <a:extLst>
              <a:ext uri="{FF2B5EF4-FFF2-40B4-BE49-F238E27FC236}">
                <a16:creationId xmlns:a16="http://schemas.microsoft.com/office/drawing/2014/main" id="{5B79C37B-4B44-426F-80B9-79CEB9CBC692}"/>
              </a:ext>
            </a:extLst>
          </p:cNvPr>
          <p:cNvSpPr txBox="1"/>
          <p:nvPr/>
        </p:nvSpPr>
        <p:spPr>
          <a:xfrm>
            <a:off x="9585063" y="1538343"/>
            <a:ext cx="726161" cy="307777"/>
          </a:xfrm>
          <a:prstGeom prst="rect">
            <a:avLst/>
          </a:prstGeom>
          <a:noFill/>
        </p:spPr>
        <p:txBody>
          <a:bodyPr wrap="none" lIns="0" tIns="0" rIns="0" bIns="0" rtlCol="0">
            <a:spAutoFit/>
          </a:bodyPr>
          <a:lstStyle/>
          <a:p>
            <a:pPr algn="l"/>
            <a:r>
              <a:rPr lang="en-US" sz="2000" dirty="0">
                <a:solidFill>
                  <a:schemeClr val="accent1"/>
                </a:solidFill>
              </a:rPr>
              <a:t>SQL16</a:t>
            </a:r>
          </a:p>
        </p:txBody>
      </p:sp>
      <p:sp>
        <p:nvSpPr>
          <p:cNvPr id="5" name="TextBox 4">
            <a:extLst>
              <a:ext uri="{FF2B5EF4-FFF2-40B4-BE49-F238E27FC236}">
                <a16:creationId xmlns:a16="http://schemas.microsoft.com/office/drawing/2014/main" id="{C05745BF-36EE-4F06-88CD-150A1D4B5731}"/>
              </a:ext>
            </a:extLst>
          </p:cNvPr>
          <p:cNvSpPr txBox="1"/>
          <p:nvPr/>
        </p:nvSpPr>
        <p:spPr>
          <a:xfrm>
            <a:off x="9791253" y="2960145"/>
            <a:ext cx="726161" cy="307777"/>
          </a:xfrm>
          <a:prstGeom prst="rect">
            <a:avLst/>
          </a:prstGeom>
          <a:noFill/>
        </p:spPr>
        <p:txBody>
          <a:bodyPr wrap="none" lIns="0" tIns="0" rIns="0" bIns="0" rtlCol="0">
            <a:spAutoFit/>
          </a:bodyPr>
          <a:lstStyle/>
          <a:p>
            <a:pPr algn="l"/>
            <a:r>
              <a:rPr lang="en-US" sz="2000" dirty="0">
                <a:solidFill>
                  <a:schemeClr val="accent1"/>
                </a:solidFill>
              </a:rPr>
              <a:t>SQL17</a:t>
            </a:r>
          </a:p>
        </p:txBody>
      </p:sp>
      <p:sp>
        <p:nvSpPr>
          <p:cNvPr id="6" name="TextBox 5">
            <a:extLst>
              <a:ext uri="{FF2B5EF4-FFF2-40B4-BE49-F238E27FC236}">
                <a16:creationId xmlns:a16="http://schemas.microsoft.com/office/drawing/2014/main" id="{783518DE-DF0C-4C2C-B646-BD4F21A8378E}"/>
              </a:ext>
            </a:extLst>
          </p:cNvPr>
          <p:cNvSpPr txBox="1"/>
          <p:nvPr/>
        </p:nvSpPr>
        <p:spPr>
          <a:xfrm>
            <a:off x="4295888" y="4278568"/>
            <a:ext cx="726161" cy="307777"/>
          </a:xfrm>
          <a:prstGeom prst="rect">
            <a:avLst/>
          </a:prstGeom>
          <a:noFill/>
        </p:spPr>
        <p:txBody>
          <a:bodyPr wrap="square" lIns="0" tIns="0" rIns="0" bIns="0" rtlCol="0">
            <a:spAutoFit/>
          </a:bodyPr>
          <a:lstStyle/>
          <a:p>
            <a:pPr algn="l"/>
            <a:r>
              <a:rPr lang="en-US" sz="2000" dirty="0">
                <a:solidFill>
                  <a:schemeClr val="accent1"/>
                </a:solidFill>
              </a:rPr>
              <a:t>SQL19</a:t>
            </a:r>
          </a:p>
        </p:txBody>
      </p:sp>
      <p:sp>
        <p:nvSpPr>
          <p:cNvPr id="7" name="TextBox 6">
            <a:extLst>
              <a:ext uri="{FF2B5EF4-FFF2-40B4-BE49-F238E27FC236}">
                <a16:creationId xmlns:a16="http://schemas.microsoft.com/office/drawing/2014/main" id="{DFFD4C6A-D8FA-4384-A87E-DBB90D64CDB2}"/>
              </a:ext>
            </a:extLst>
          </p:cNvPr>
          <p:cNvSpPr txBox="1"/>
          <p:nvPr/>
        </p:nvSpPr>
        <p:spPr>
          <a:xfrm>
            <a:off x="7811844" y="2282414"/>
            <a:ext cx="726161" cy="307777"/>
          </a:xfrm>
          <a:prstGeom prst="rect">
            <a:avLst/>
          </a:prstGeom>
          <a:noFill/>
        </p:spPr>
        <p:txBody>
          <a:bodyPr wrap="none" lIns="0" tIns="0" rIns="0" bIns="0" rtlCol="0">
            <a:spAutoFit/>
          </a:bodyPr>
          <a:lstStyle/>
          <a:p>
            <a:pPr algn="l"/>
            <a:r>
              <a:rPr lang="en-US" sz="2000" dirty="0">
                <a:solidFill>
                  <a:schemeClr val="accent1"/>
                </a:solidFill>
              </a:rPr>
              <a:t>SQL16</a:t>
            </a:r>
          </a:p>
        </p:txBody>
      </p:sp>
      <p:sp>
        <p:nvSpPr>
          <p:cNvPr id="9" name="TextBox 8">
            <a:extLst>
              <a:ext uri="{FF2B5EF4-FFF2-40B4-BE49-F238E27FC236}">
                <a16:creationId xmlns:a16="http://schemas.microsoft.com/office/drawing/2014/main" id="{B79339CE-D9C7-4F61-8D6B-B0CC95730B69}"/>
              </a:ext>
            </a:extLst>
          </p:cNvPr>
          <p:cNvSpPr txBox="1"/>
          <p:nvPr/>
        </p:nvSpPr>
        <p:spPr>
          <a:xfrm>
            <a:off x="8654528" y="4958092"/>
            <a:ext cx="726161" cy="307777"/>
          </a:xfrm>
          <a:prstGeom prst="rect">
            <a:avLst/>
          </a:prstGeom>
          <a:noFill/>
        </p:spPr>
        <p:txBody>
          <a:bodyPr wrap="square" lIns="0" tIns="0" rIns="0" bIns="0" rtlCol="0">
            <a:spAutoFit/>
          </a:bodyPr>
          <a:lstStyle/>
          <a:p>
            <a:pPr algn="l"/>
            <a:r>
              <a:rPr lang="en-US" sz="2000" dirty="0">
                <a:solidFill>
                  <a:schemeClr val="accent1"/>
                </a:solidFill>
              </a:rPr>
              <a:t>SQL19</a:t>
            </a:r>
          </a:p>
        </p:txBody>
      </p:sp>
      <p:sp>
        <p:nvSpPr>
          <p:cNvPr id="10" name="TextBox 9">
            <a:extLst>
              <a:ext uri="{FF2B5EF4-FFF2-40B4-BE49-F238E27FC236}">
                <a16:creationId xmlns:a16="http://schemas.microsoft.com/office/drawing/2014/main" id="{831F7D83-3A04-4813-9DD9-13540881DE31}"/>
              </a:ext>
            </a:extLst>
          </p:cNvPr>
          <p:cNvSpPr txBox="1"/>
          <p:nvPr/>
        </p:nvSpPr>
        <p:spPr>
          <a:xfrm>
            <a:off x="6673328" y="3639669"/>
            <a:ext cx="726161" cy="307777"/>
          </a:xfrm>
          <a:prstGeom prst="rect">
            <a:avLst/>
          </a:prstGeom>
          <a:noFill/>
        </p:spPr>
        <p:txBody>
          <a:bodyPr wrap="none" lIns="0" tIns="0" rIns="0" bIns="0" rtlCol="0">
            <a:spAutoFit/>
          </a:bodyPr>
          <a:lstStyle/>
          <a:p>
            <a:pPr algn="l"/>
            <a:r>
              <a:rPr lang="en-US" sz="2000" dirty="0">
                <a:solidFill>
                  <a:schemeClr val="accent1"/>
                </a:solidFill>
              </a:rPr>
              <a:t>SQL17</a:t>
            </a:r>
          </a:p>
        </p:txBody>
      </p:sp>
    </p:spTree>
    <p:extLst>
      <p:ext uri="{BB962C8B-B14F-4D97-AF65-F5344CB8AC3E}">
        <p14:creationId xmlns:p14="http://schemas.microsoft.com/office/powerpoint/2010/main" val="37736275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1: Why SQL Server 2019?</a:t>
            </a:r>
          </a:p>
        </p:txBody>
      </p:sp>
    </p:spTree>
    <p:extLst>
      <p:ext uri="{BB962C8B-B14F-4D97-AF65-F5344CB8AC3E}">
        <p14:creationId xmlns:p14="http://schemas.microsoft.com/office/powerpoint/2010/main" val="398603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9FD69C-9B53-40D9-B71B-3BFBC9B3FF9D}"/>
              </a:ext>
            </a:extLst>
          </p:cNvPr>
          <p:cNvSpPr/>
          <p:nvPr/>
        </p:nvSpPr>
        <p:spPr bwMode="auto">
          <a:xfrm flipH="1">
            <a:off x="5286375" y="0"/>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14">
            <a:extLst>
              <a:ext uri="{FF2B5EF4-FFF2-40B4-BE49-F238E27FC236}">
                <a16:creationId xmlns:a16="http://schemas.microsoft.com/office/drawing/2014/main" id="{968BCE12-674F-4429-A63D-DD6C84DC4519}"/>
              </a:ext>
            </a:extLst>
          </p:cNvPr>
          <p:cNvSpPr txBox="1">
            <a:spLocks/>
          </p:cNvSpPr>
          <p:nvPr/>
        </p:nvSpPr>
        <p:spPr>
          <a:xfrm>
            <a:off x="188696" y="3234482"/>
            <a:ext cx="4674015" cy="3057247"/>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2000" dirty="0">
                <a:solidFill>
                  <a:schemeClr val="tx1"/>
                </a:solidFill>
              </a:rPr>
              <a:t>No clustering software required</a:t>
            </a:r>
          </a:p>
          <a:p>
            <a:pPr lvl="0"/>
            <a:r>
              <a:rPr lang="en-US" sz="2000" dirty="0">
                <a:solidFill>
                  <a:schemeClr val="tx1"/>
                </a:solidFill>
              </a:rPr>
              <a:t>Replica support built into the Engine</a:t>
            </a:r>
          </a:p>
          <a:p>
            <a:pPr lvl="0"/>
            <a:r>
              <a:rPr lang="en-US" sz="2000" dirty="0">
                <a:solidFill>
                  <a:schemeClr val="tx1"/>
                </a:solidFill>
              </a:rPr>
              <a:t>Load balancing of readable secondaries</a:t>
            </a:r>
          </a:p>
          <a:p>
            <a:r>
              <a:rPr lang="en-US" sz="2000" dirty="0">
                <a:solidFill>
                  <a:schemeClr val="tx1"/>
                </a:solidFill>
              </a:rPr>
              <a:t>HA and DR for Linux and Windows</a:t>
            </a:r>
          </a:p>
          <a:p>
            <a:r>
              <a:rPr lang="en-US" sz="2000" dirty="0">
                <a:solidFill>
                  <a:schemeClr val="tx1"/>
                </a:solidFill>
              </a:rPr>
              <a:t>Manual failover</a:t>
            </a:r>
          </a:p>
        </p:txBody>
      </p:sp>
      <p:sp>
        <p:nvSpPr>
          <p:cNvPr id="6" name="Rectangle 5">
            <a:extLst>
              <a:ext uri="{FF2B5EF4-FFF2-40B4-BE49-F238E27FC236}">
                <a16:creationId xmlns:a16="http://schemas.microsoft.com/office/drawing/2014/main" id="{BE36FB39-EDAD-4331-83FE-B8A1BB6F971E}"/>
              </a:ext>
            </a:extLst>
          </p:cNvPr>
          <p:cNvSpPr/>
          <p:nvPr/>
        </p:nvSpPr>
        <p:spPr bwMode="auto">
          <a:xfrm>
            <a:off x="5686985" y="2376492"/>
            <a:ext cx="6120324" cy="1379689"/>
          </a:xfrm>
          <a:prstGeom prst="rect">
            <a:avLst/>
          </a:prstGeom>
          <a:noFill/>
          <a:ln w="9525">
            <a:solidFill>
              <a:srgbClr val="D9D9D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chemeClr val="accent1"/>
              </a:solidFill>
              <a:latin typeface="Segoe UI Light"/>
              <a:ea typeface="Segoe UI" pitchFamily="34" charset="0"/>
              <a:cs typeface="Segoe UI" pitchFamily="34" charset="0"/>
            </a:endParaRPr>
          </a:p>
        </p:txBody>
      </p:sp>
      <p:sp>
        <p:nvSpPr>
          <p:cNvPr id="7" name="Rectangle 6">
            <a:extLst>
              <a:ext uri="{FF2B5EF4-FFF2-40B4-BE49-F238E27FC236}">
                <a16:creationId xmlns:a16="http://schemas.microsoft.com/office/drawing/2014/main" id="{303508E8-DBEB-4D6A-9D8E-A94F3CD1B222}"/>
              </a:ext>
            </a:extLst>
          </p:cNvPr>
          <p:cNvSpPr/>
          <p:nvPr/>
        </p:nvSpPr>
        <p:spPr bwMode="auto">
          <a:xfrm>
            <a:off x="5688760" y="3880035"/>
            <a:ext cx="6118551" cy="1377252"/>
          </a:xfrm>
          <a:prstGeom prst="rect">
            <a:avLst/>
          </a:prstGeom>
          <a:noFill/>
          <a:ln w="9525">
            <a:solidFill>
              <a:srgbClr val="D9D9D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chemeClr val="accent1"/>
              </a:solidFill>
              <a:latin typeface="Segoe UI Light"/>
              <a:ea typeface="Segoe UI" pitchFamily="34" charset="0"/>
              <a:cs typeface="Segoe UI" pitchFamily="34" charset="0"/>
            </a:endParaRPr>
          </a:p>
        </p:txBody>
      </p:sp>
      <p:sp>
        <p:nvSpPr>
          <p:cNvPr id="8" name="Rectangle 7">
            <a:extLst>
              <a:ext uri="{FF2B5EF4-FFF2-40B4-BE49-F238E27FC236}">
                <a16:creationId xmlns:a16="http://schemas.microsoft.com/office/drawing/2014/main" id="{DA6A3E16-DE4E-47BB-BDE6-537F90219FAA}"/>
              </a:ext>
            </a:extLst>
          </p:cNvPr>
          <p:cNvSpPr/>
          <p:nvPr/>
        </p:nvSpPr>
        <p:spPr>
          <a:xfrm>
            <a:off x="7006248" y="3422872"/>
            <a:ext cx="691290"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Primary</a:t>
            </a:r>
          </a:p>
        </p:txBody>
      </p:sp>
      <p:sp>
        <p:nvSpPr>
          <p:cNvPr id="9" name="Rectangle 8">
            <a:extLst>
              <a:ext uri="{FF2B5EF4-FFF2-40B4-BE49-F238E27FC236}">
                <a16:creationId xmlns:a16="http://schemas.microsoft.com/office/drawing/2014/main" id="{701A7F62-C0CC-4E5E-94A1-73F708540AE3}"/>
              </a:ext>
            </a:extLst>
          </p:cNvPr>
          <p:cNvSpPr/>
          <p:nvPr/>
        </p:nvSpPr>
        <p:spPr>
          <a:xfrm>
            <a:off x="9749679" y="3447146"/>
            <a:ext cx="1581695"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sp>
        <p:nvSpPr>
          <p:cNvPr id="10" name="TextBox 9">
            <a:extLst>
              <a:ext uri="{FF2B5EF4-FFF2-40B4-BE49-F238E27FC236}">
                <a16:creationId xmlns:a16="http://schemas.microsoft.com/office/drawing/2014/main" id="{55721BA1-F102-45FC-BCD0-CE684690D7D8}"/>
              </a:ext>
            </a:extLst>
          </p:cNvPr>
          <p:cNvSpPr txBox="1"/>
          <p:nvPr/>
        </p:nvSpPr>
        <p:spPr>
          <a:xfrm>
            <a:off x="8327310" y="4330173"/>
            <a:ext cx="2119505" cy="138499"/>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Cross-operating system</a:t>
            </a:r>
          </a:p>
        </p:txBody>
      </p:sp>
      <p:cxnSp>
        <p:nvCxnSpPr>
          <p:cNvPr id="11" name="Straight Arrow Connector 10">
            <a:extLst>
              <a:ext uri="{FF2B5EF4-FFF2-40B4-BE49-F238E27FC236}">
                <a16:creationId xmlns:a16="http://schemas.microsoft.com/office/drawing/2014/main" id="{4DD38DD1-18D8-4986-856A-AF9B21EE753D}"/>
              </a:ext>
            </a:extLst>
          </p:cNvPr>
          <p:cNvCxnSpPr>
            <a:cxnSpLocks/>
          </p:cNvCxnSpPr>
          <p:nvPr/>
        </p:nvCxnSpPr>
        <p:spPr>
          <a:xfrm flipH="1">
            <a:off x="7346757" y="2036851"/>
            <a:ext cx="1" cy="536538"/>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38DAA8-9B80-45A0-8396-6EBD55B9073E}"/>
              </a:ext>
            </a:extLst>
          </p:cNvPr>
          <p:cNvCxnSpPr>
            <a:cxnSpLocks/>
          </p:cNvCxnSpPr>
          <p:nvPr/>
        </p:nvCxnSpPr>
        <p:spPr>
          <a:xfrm>
            <a:off x="7727719" y="2954169"/>
            <a:ext cx="2423381" cy="0"/>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19">
            <a:extLst>
              <a:ext uri="{FF2B5EF4-FFF2-40B4-BE49-F238E27FC236}">
                <a16:creationId xmlns:a16="http://schemas.microsoft.com/office/drawing/2014/main" id="{381E25ED-9437-4F68-BF4D-5DF9E8548C64}"/>
              </a:ext>
            </a:extLst>
          </p:cNvPr>
          <p:cNvCxnSpPr>
            <a:cxnSpLocks/>
          </p:cNvCxnSpPr>
          <p:nvPr/>
        </p:nvCxnSpPr>
        <p:spPr>
          <a:xfrm>
            <a:off x="7732064" y="3080631"/>
            <a:ext cx="2430956" cy="1418388"/>
          </a:xfrm>
          <a:prstGeom prst="bentConnector3">
            <a:avLst>
              <a:gd name="adj1" fmla="val 6067"/>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98FD7AA-61DB-457B-BB14-A5A9A174B6C2}"/>
              </a:ext>
            </a:extLst>
          </p:cNvPr>
          <p:cNvSpPr txBox="1"/>
          <p:nvPr/>
        </p:nvSpPr>
        <p:spPr>
          <a:xfrm>
            <a:off x="8437665" y="2768315"/>
            <a:ext cx="1054197" cy="138499"/>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High availability</a:t>
            </a:r>
          </a:p>
        </p:txBody>
      </p:sp>
      <p:sp>
        <p:nvSpPr>
          <p:cNvPr id="15" name="Rectangle 14">
            <a:extLst>
              <a:ext uri="{FF2B5EF4-FFF2-40B4-BE49-F238E27FC236}">
                <a16:creationId xmlns:a16="http://schemas.microsoft.com/office/drawing/2014/main" id="{493FEEF3-EE4E-4EF9-AD75-AC6CDFC8ABA0}"/>
              </a:ext>
            </a:extLst>
          </p:cNvPr>
          <p:cNvSpPr/>
          <p:nvPr/>
        </p:nvSpPr>
        <p:spPr>
          <a:xfrm>
            <a:off x="5671723" y="2460444"/>
            <a:ext cx="1033791" cy="193899"/>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chemeClr val="accent1"/>
                </a:solidFill>
                <a:latin typeface="Segoe UI"/>
                <a:cs typeface="Segoe UI Semibold" panose="020B0702040204020203" pitchFamily="34" charset="0"/>
              </a:rPr>
              <a:t>Windows</a:t>
            </a:r>
          </a:p>
        </p:txBody>
      </p:sp>
      <p:sp>
        <p:nvSpPr>
          <p:cNvPr id="16" name="Rectangle 15">
            <a:extLst>
              <a:ext uri="{FF2B5EF4-FFF2-40B4-BE49-F238E27FC236}">
                <a16:creationId xmlns:a16="http://schemas.microsoft.com/office/drawing/2014/main" id="{EE5AA6CA-2F5D-4FC5-B7A2-1D07E6ACCFBB}"/>
              </a:ext>
            </a:extLst>
          </p:cNvPr>
          <p:cNvSpPr/>
          <p:nvPr/>
        </p:nvSpPr>
        <p:spPr>
          <a:xfrm>
            <a:off x="5673748" y="3959885"/>
            <a:ext cx="688188" cy="193899"/>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chemeClr val="accent1"/>
                </a:solidFill>
                <a:latin typeface="Segoe UI"/>
                <a:cs typeface="Segoe UI Semibold" panose="020B0702040204020203" pitchFamily="34" charset="0"/>
              </a:rPr>
              <a:t>Linux</a:t>
            </a:r>
          </a:p>
        </p:txBody>
      </p:sp>
      <p:sp>
        <p:nvSpPr>
          <p:cNvPr id="17" name="Rectangle 16">
            <a:extLst>
              <a:ext uri="{FF2B5EF4-FFF2-40B4-BE49-F238E27FC236}">
                <a16:creationId xmlns:a16="http://schemas.microsoft.com/office/drawing/2014/main" id="{62A1A017-354C-4D2C-BFAB-F48901F365AD}"/>
              </a:ext>
            </a:extLst>
          </p:cNvPr>
          <p:cNvSpPr/>
          <p:nvPr/>
        </p:nvSpPr>
        <p:spPr>
          <a:xfrm>
            <a:off x="9762396" y="4975236"/>
            <a:ext cx="1581695"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grpSp>
        <p:nvGrpSpPr>
          <p:cNvPr id="18" name="Group 17">
            <a:extLst>
              <a:ext uri="{FF2B5EF4-FFF2-40B4-BE49-F238E27FC236}">
                <a16:creationId xmlns:a16="http://schemas.microsoft.com/office/drawing/2014/main" id="{666213BF-2236-4F3C-8904-EFAC181E6E2F}"/>
              </a:ext>
            </a:extLst>
          </p:cNvPr>
          <p:cNvGrpSpPr/>
          <p:nvPr/>
        </p:nvGrpSpPr>
        <p:grpSpPr>
          <a:xfrm>
            <a:off x="6817012" y="1126529"/>
            <a:ext cx="1112923" cy="790397"/>
            <a:chOff x="6817114" y="1983958"/>
            <a:chExt cx="1113080" cy="790509"/>
          </a:xfrm>
        </p:grpSpPr>
        <p:grpSp>
          <p:nvGrpSpPr>
            <p:cNvPr id="19" name="Group 4">
              <a:extLst>
                <a:ext uri="{FF2B5EF4-FFF2-40B4-BE49-F238E27FC236}">
                  <a16:creationId xmlns:a16="http://schemas.microsoft.com/office/drawing/2014/main" id="{828F3636-37AA-4E76-968C-A12EC084D221}"/>
                </a:ext>
              </a:extLst>
            </p:cNvPr>
            <p:cNvGrpSpPr>
              <a:grpSpLocks noChangeAspect="1"/>
            </p:cNvGrpSpPr>
            <p:nvPr/>
          </p:nvGrpSpPr>
          <p:grpSpPr bwMode="auto">
            <a:xfrm>
              <a:off x="6817114" y="1983958"/>
              <a:ext cx="1113080" cy="790509"/>
              <a:chOff x="3794" y="2083"/>
              <a:chExt cx="245" cy="174"/>
            </a:xfrm>
          </p:grpSpPr>
          <p:sp>
            <p:nvSpPr>
              <p:cNvPr id="21" name="Rectangle 20">
                <a:extLst>
                  <a:ext uri="{FF2B5EF4-FFF2-40B4-BE49-F238E27FC236}">
                    <a16:creationId xmlns:a16="http://schemas.microsoft.com/office/drawing/2014/main" id="{C5544B39-6123-42EC-9637-A53D705EC048}"/>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22" name="Line 7">
                <a:extLst>
                  <a:ext uri="{FF2B5EF4-FFF2-40B4-BE49-F238E27FC236}">
                    <a16:creationId xmlns:a16="http://schemas.microsoft.com/office/drawing/2014/main" id="{1D19CE19-F39D-446A-AD14-E5DA011DAD43}"/>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23" name="Line 8">
                <a:extLst>
                  <a:ext uri="{FF2B5EF4-FFF2-40B4-BE49-F238E27FC236}">
                    <a16:creationId xmlns:a16="http://schemas.microsoft.com/office/drawing/2014/main" id="{77AC0C4D-DEF1-49CB-AA5A-1A2BCBDF25A7}"/>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grpSp>
        <p:cxnSp>
          <p:nvCxnSpPr>
            <p:cNvPr id="20" name="Straight Connector 19">
              <a:extLst>
                <a:ext uri="{FF2B5EF4-FFF2-40B4-BE49-F238E27FC236}">
                  <a16:creationId xmlns:a16="http://schemas.microsoft.com/office/drawing/2014/main" id="{56E45AA9-E1C5-4696-8CC0-2F0B2189F756}"/>
                </a:ext>
              </a:extLst>
            </p:cNvPr>
            <p:cNvCxnSpPr/>
            <p:nvPr/>
          </p:nvCxnSpPr>
          <p:spPr>
            <a:xfrm flipV="1">
              <a:off x="7226188" y="2120112"/>
              <a:ext cx="339866" cy="339866"/>
            </a:xfrm>
            <a:prstGeom prst="line">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 name="Freeform 57">
            <a:extLst>
              <a:ext uri="{FF2B5EF4-FFF2-40B4-BE49-F238E27FC236}">
                <a16:creationId xmlns:a16="http://schemas.microsoft.com/office/drawing/2014/main" id="{7181E347-CDB8-4009-8880-22726047A985}"/>
              </a:ext>
            </a:extLst>
          </p:cNvPr>
          <p:cNvSpPr/>
          <p:nvPr/>
        </p:nvSpPr>
        <p:spPr bwMode="auto">
          <a:xfrm>
            <a:off x="7058619" y="2631355"/>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58">
            <a:extLst>
              <a:ext uri="{FF2B5EF4-FFF2-40B4-BE49-F238E27FC236}">
                <a16:creationId xmlns:a16="http://schemas.microsoft.com/office/drawing/2014/main" id="{2630E2AB-0729-429C-8965-CD927DD702FE}"/>
              </a:ext>
            </a:extLst>
          </p:cNvPr>
          <p:cNvSpPr/>
          <p:nvPr/>
        </p:nvSpPr>
        <p:spPr bwMode="auto">
          <a:xfrm>
            <a:off x="10255127" y="2631355"/>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59">
            <a:extLst>
              <a:ext uri="{FF2B5EF4-FFF2-40B4-BE49-F238E27FC236}">
                <a16:creationId xmlns:a16="http://schemas.microsoft.com/office/drawing/2014/main" id="{E5256791-05C4-4554-B9C1-8BFD08B4DD53}"/>
              </a:ext>
            </a:extLst>
          </p:cNvPr>
          <p:cNvSpPr/>
          <p:nvPr/>
        </p:nvSpPr>
        <p:spPr bwMode="auto">
          <a:xfrm>
            <a:off x="10255127" y="4136807"/>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325571" y="170854"/>
            <a:ext cx="4596715" cy="1431627"/>
          </a:xfrm>
        </p:spPr>
        <p:txBody>
          <a:bodyPr/>
          <a:lstStyle/>
          <a:p>
            <a:r>
              <a:rPr lang="en-US" i="1" dirty="0"/>
              <a:t>Clusterless</a:t>
            </a:r>
            <a:r>
              <a:rPr lang="en-US" dirty="0"/>
              <a:t> Availability Groups</a:t>
            </a:r>
          </a:p>
        </p:txBody>
      </p:sp>
      <p:sp>
        <p:nvSpPr>
          <p:cNvPr id="27" name="Text Placeholder 2">
            <a:extLst>
              <a:ext uri="{FF2B5EF4-FFF2-40B4-BE49-F238E27FC236}">
                <a16:creationId xmlns:a16="http://schemas.microsoft.com/office/drawing/2014/main" id="{4BAA8ED1-E53B-452E-85E8-C88F13A6C497}"/>
              </a:ext>
            </a:extLst>
          </p:cNvPr>
          <p:cNvSpPr txBox="1">
            <a:spLocks/>
          </p:cNvSpPr>
          <p:nvPr/>
        </p:nvSpPr>
        <p:spPr>
          <a:xfrm>
            <a:off x="307473" y="1527304"/>
            <a:ext cx="4873591" cy="1420902"/>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I want replica copies of the data but don’t want to install clustering software and don’t need automatic failover</a:t>
            </a:r>
          </a:p>
        </p:txBody>
      </p:sp>
    </p:spTree>
    <p:extLst>
      <p:ext uri="{BB962C8B-B14F-4D97-AF65-F5344CB8AC3E}">
        <p14:creationId xmlns:p14="http://schemas.microsoft.com/office/powerpoint/2010/main" val="3559102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p:bldP spid="9" grpId="0"/>
      <p:bldP spid="10" grpId="0"/>
      <p:bldP spid="14" grpId="0"/>
      <p:bldP spid="15" grpId="0"/>
      <p:bldP spid="16" grpId="0"/>
      <p:bldP spid="17" grpId="0"/>
      <p:bldP spid="24" grpId="0" animBg="1"/>
      <p:bldP spid="25"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480687" y="154911"/>
            <a:ext cx="11018520" cy="553998"/>
          </a:xfrm>
        </p:spPr>
        <p:txBody>
          <a:bodyPr/>
          <a:lstStyle/>
          <a:p>
            <a:r>
              <a:rPr lang="en-US" dirty="0"/>
              <a:t>SQL Server Recovery and rollback</a:t>
            </a:r>
          </a:p>
        </p:txBody>
      </p:sp>
      <p:pic>
        <p:nvPicPr>
          <p:cNvPr id="3076" name="Picture 4" descr="current recovery process">
            <a:extLst>
              <a:ext uri="{FF2B5EF4-FFF2-40B4-BE49-F238E27FC236}">
                <a16:creationId xmlns:a16="http://schemas.microsoft.com/office/drawing/2014/main" id="{CE12F756-5C03-49B9-9178-D6DE3A31F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47" y="2786778"/>
            <a:ext cx="7297449" cy="38045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4C01E803-3DFF-47DD-9C0A-331EC4DCCC32}"/>
              </a:ext>
            </a:extLst>
          </p:cNvPr>
          <p:cNvGraphicFramePr/>
          <p:nvPr>
            <p:extLst>
              <p:ext uri="{D42A27DB-BD31-4B8C-83A1-F6EECF244321}">
                <p14:modId xmlns:p14="http://schemas.microsoft.com/office/powerpoint/2010/main" val="1558969039"/>
              </p:ext>
            </p:extLst>
          </p:nvPr>
        </p:nvGraphicFramePr>
        <p:xfrm>
          <a:off x="9563968" y="1489934"/>
          <a:ext cx="2190376" cy="4659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73F37F6F-4A4F-4B1B-80D8-6B6562191821}"/>
              </a:ext>
            </a:extLst>
          </p:cNvPr>
          <p:cNvSpPr txBox="1">
            <a:spLocks/>
          </p:cNvSpPr>
          <p:nvPr/>
        </p:nvSpPr>
        <p:spPr>
          <a:xfrm>
            <a:off x="480687" y="955319"/>
            <a:ext cx="8403596" cy="15850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problem(s)</a:t>
            </a:r>
          </a:p>
          <a:p>
            <a:pPr marL="0" indent="0">
              <a:buFont typeface="Wingdings" panose="05000000000000000000" pitchFamily="2" charset="2"/>
              <a:buNone/>
            </a:pPr>
            <a:r>
              <a:rPr lang="en-US" sz="1800" dirty="0"/>
              <a:t>Long running transactions affect recovery time</a:t>
            </a:r>
          </a:p>
          <a:p>
            <a:pPr marL="0" indent="0">
              <a:buFont typeface="Wingdings" panose="05000000000000000000" pitchFamily="2" charset="2"/>
              <a:buNone/>
            </a:pPr>
            <a:r>
              <a:rPr lang="en-US" sz="1800" dirty="0"/>
              <a:t>Rollback can take a long time for long transaction</a:t>
            </a:r>
          </a:p>
          <a:p>
            <a:pPr marL="0" indent="0">
              <a:buFont typeface="Wingdings" panose="05000000000000000000" pitchFamily="2" charset="2"/>
              <a:buNone/>
            </a:pPr>
            <a:r>
              <a:rPr lang="en-US" sz="1800" dirty="0"/>
              <a:t>Log grows out of control due to old active transactions</a:t>
            </a:r>
          </a:p>
        </p:txBody>
      </p:sp>
    </p:spTree>
    <p:extLst>
      <p:ext uri="{BB962C8B-B14F-4D97-AF65-F5344CB8AC3E}">
        <p14:creationId xmlns:p14="http://schemas.microsoft.com/office/powerpoint/2010/main" val="4041737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586740" y="242048"/>
            <a:ext cx="11018520" cy="553998"/>
          </a:xfrm>
        </p:spPr>
        <p:txBody>
          <a:bodyPr/>
          <a:lstStyle/>
          <a:p>
            <a:r>
              <a:rPr lang="en-US" dirty="0"/>
              <a:t>Transactions accelerated</a:t>
            </a:r>
          </a:p>
        </p:txBody>
      </p:sp>
      <p:pic>
        <p:nvPicPr>
          <p:cNvPr id="5122" name="Picture 2" descr="ADR recovery process">
            <a:extLst>
              <a:ext uri="{FF2B5EF4-FFF2-40B4-BE49-F238E27FC236}">
                <a16:creationId xmlns:a16="http://schemas.microsoft.com/office/drawing/2014/main" id="{EC77D15C-D57A-4836-81D6-CDE03B49A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52" y="1215234"/>
            <a:ext cx="9100955" cy="52393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60D032D2-8571-4E52-A3AC-BBE604A7760B}"/>
              </a:ext>
            </a:extLst>
          </p:cNvPr>
          <p:cNvGraphicFramePr/>
          <p:nvPr>
            <p:extLst>
              <p:ext uri="{D42A27DB-BD31-4B8C-83A1-F6EECF244321}">
                <p14:modId xmlns:p14="http://schemas.microsoft.com/office/powerpoint/2010/main" val="228137725"/>
              </p:ext>
            </p:extLst>
          </p:nvPr>
        </p:nvGraphicFramePr>
        <p:xfrm>
          <a:off x="9708776" y="1215234"/>
          <a:ext cx="2360706" cy="49998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505539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4 Activity: Mission Critical Availability</a:t>
            </a:r>
          </a:p>
        </p:txBody>
      </p:sp>
      <p:sp>
        <p:nvSpPr>
          <p:cNvPr id="4" name="Text Placeholder 3"/>
          <p:cNvSpPr>
            <a:spLocks noGrp="1"/>
          </p:cNvSpPr>
          <p:nvPr>
            <p:ph type="body" sz="quarter" idx="12"/>
          </p:nvPr>
        </p:nvSpPr>
        <p:spPr>
          <a:xfrm>
            <a:off x="585216" y="3977319"/>
            <a:ext cx="6400800" cy="307777"/>
          </a:xfrm>
        </p:spPr>
        <p:txBody>
          <a:bodyPr/>
          <a:lstStyle/>
          <a:p>
            <a:r>
              <a:rPr lang="en-US" dirty="0"/>
              <a:t>Accelerated Database Recovery</a:t>
            </a:r>
          </a:p>
        </p:txBody>
      </p:sp>
    </p:spTree>
    <p:extLst>
      <p:ext uri="{BB962C8B-B14F-4D97-AF65-F5344CB8AC3E}">
        <p14:creationId xmlns:p14="http://schemas.microsoft.com/office/powerpoint/2010/main" val="3844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5: The Modern Development Platform</a:t>
            </a:r>
          </a:p>
        </p:txBody>
      </p:sp>
    </p:spTree>
    <p:extLst>
      <p:ext uri="{BB962C8B-B14F-4D97-AF65-F5344CB8AC3E}">
        <p14:creationId xmlns:p14="http://schemas.microsoft.com/office/powerpoint/2010/main" val="313990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45F1D3A-1F99-034C-9D90-7D7F3784503F}"/>
              </a:ext>
            </a:extLst>
          </p:cNvPr>
          <p:cNvGrpSpPr/>
          <p:nvPr/>
        </p:nvGrpSpPr>
        <p:grpSpPr>
          <a:xfrm>
            <a:off x="8099158" y="2650987"/>
            <a:ext cx="1661765" cy="1285655"/>
            <a:chOff x="7157552" y="1735934"/>
            <a:chExt cx="497690" cy="398542"/>
          </a:xfrm>
        </p:grpSpPr>
        <p:grpSp>
          <p:nvGrpSpPr>
            <p:cNvPr id="89" name="Group 88">
              <a:extLst>
                <a:ext uri="{FF2B5EF4-FFF2-40B4-BE49-F238E27FC236}">
                  <a16:creationId xmlns:a16="http://schemas.microsoft.com/office/drawing/2014/main" id="{613081AF-62AC-8447-A5F9-282900B2DEC5}"/>
                </a:ext>
              </a:extLst>
            </p:cNvPr>
            <p:cNvGrpSpPr/>
            <p:nvPr/>
          </p:nvGrpSpPr>
          <p:grpSpPr>
            <a:xfrm>
              <a:off x="7157552" y="1735934"/>
              <a:ext cx="497690" cy="398542"/>
              <a:chOff x="2107241" y="1575258"/>
              <a:chExt cx="389454" cy="264555"/>
            </a:xfrm>
            <a:solidFill>
              <a:srgbClr val="0078D7"/>
            </a:solidFill>
          </p:grpSpPr>
          <p:sp>
            <p:nvSpPr>
              <p:cNvPr id="94" name="Rectangle 9">
                <a:extLst>
                  <a:ext uri="{FF2B5EF4-FFF2-40B4-BE49-F238E27FC236}">
                    <a16:creationId xmlns:a16="http://schemas.microsoft.com/office/drawing/2014/main" id="{D66DB734-5451-8043-99C5-28200E93F67E}"/>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95" name="Line 10">
                <a:extLst>
                  <a:ext uri="{FF2B5EF4-FFF2-40B4-BE49-F238E27FC236}">
                    <a16:creationId xmlns:a16="http://schemas.microsoft.com/office/drawing/2014/main" id="{38A5A22C-3F42-C64F-A2A3-3D1F2743351B}"/>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91" name="Oval 90">
              <a:extLst>
                <a:ext uri="{FF2B5EF4-FFF2-40B4-BE49-F238E27FC236}">
                  <a16:creationId xmlns:a16="http://schemas.microsoft.com/office/drawing/2014/main" id="{AC0D0FCB-B378-A848-B10A-E214F2DBA2A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 name="Title 1">
            <a:extLst>
              <a:ext uri="{FF2B5EF4-FFF2-40B4-BE49-F238E27FC236}">
                <a16:creationId xmlns:a16="http://schemas.microsoft.com/office/drawing/2014/main" id="{D5059136-E2D9-49E7-B917-8BFA9B01500E}"/>
              </a:ext>
            </a:extLst>
          </p:cNvPr>
          <p:cNvSpPr>
            <a:spLocks noGrp="1"/>
          </p:cNvSpPr>
          <p:nvPr>
            <p:ph type="title"/>
          </p:nvPr>
        </p:nvSpPr>
        <p:spPr/>
        <p:txBody>
          <a:bodyPr/>
          <a:lstStyle/>
          <a:p>
            <a:pPr algn="ctr"/>
            <a:r>
              <a:rPr lang="en-US" dirty="0"/>
              <a:t>The modern development platform </a:t>
            </a:r>
          </a:p>
        </p:txBody>
      </p:sp>
      <p:sp>
        <p:nvSpPr>
          <p:cNvPr id="4" name="TextBox 3">
            <a:extLst>
              <a:ext uri="{FF2B5EF4-FFF2-40B4-BE49-F238E27FC236}">
                <a16:creationId xmlns:a16="http://schemas.microsoft.com/office/drawing/2014/main" id="{5E471F12-A5DB-4515-B13A-D962D518CDBA}"/>
              </a:ext>
            </a:extLst>
          </p:cNvPr>
          <p:cNvSpPr txBox="1"/>
          <p:nvPr/>
        </p:nvSpPr>
        <p:spPr>
          <a:xfrm>
            <a:off x="1973595" y="4477601"/>
            <a:ext cx="306223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Speed app development and admin with new enhancements </a:t>
            </a:r>
          </a:p>
        </p:txBody>
      </p:sp>
      <p:sp>
        <p:nvSpPr>
          <p:cNvPr id="6" name="TextBox 5">
            <a:extLst>
              <a:ext uri="{FF2B5EF4-FFF2-40B4-BE49-F238E27FC236}">
                <a16:creationId xmlns:a16="http://schemas.microsoft.com/office/drawing/2014/main" id="{0A78A6D0-BB31-4DDD-B9A9-EC8FAF466AB0}"/>
              </a:ext>
            </a:extLst>
          </p:cNvPr>
          <p:cNvSpPr txBox="1"/>
          <p:nvPr/>
        </p:nvSpPr>
        <p:spPr>
          <a:xfrm>
            <a:off x="7748310" y="4477601"/>
            <a:ext cx="236344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Develop on your choice of language and tooling </a:t>
            </a:r>
          </a:p>
        </p:txBody>
      </p:sp>
      <p:grpSp>
        <p:nvGrpSpPr>
          <p:cNvPr id="35" name="Group 34">
            <a:extLst>
              <a:ext uri="{FF2B5EF4-FFF2-40B4-BE49-F238E27FC236}">
                <a16:creationId xmlns:a16="http://schemas.microsoft.com/office/drawing/2014/main" id="{C953BFF5-08BD-BB4F-9B79-F70B205B1FF5}"/>
              </a:ext>
            </a:extLst>
          </p:cNvPr>
          <p:cNvGrpSpPr/>
          <p:nvPr/>
        </p:nvGrpSpPr>
        <p:grpSpPr>
          <a:xfrm>
            <a:off x="2683734" y="2650987"/>
            <a:ext cx="1661765" cy="1285655"/>
            <a:chOff x="7157552" y="1735934"/>
            <a:chExt cx="497690" cy="398542"/>
          </a:xfrm>
        </p:grpSpPr>
        <p:grpSp>
          <p:nvGrpSpPr>
            <p:cNvPr id="36" name="Group 35">
              <a:extLst>
                <a:ext uri="{FF2B5EF4-FFF2-40B4-BE49-F238E27FC236}">
                  <a16:creationId xmlns:a16="http://schemas.microsoft.com/office/drawing/2014/main" id="{D61F7347-25B5-7C4E-B535-8D8275305A80}"/>
                </a:ext>
              </a:extLst>
            </p:cNvPr>
            <p:cNvGrpSpPr/>
            <p:nvPr/>
          </p:nvGrpSpPr>
          <p:grpSpPr>
            <a:xfrm>
              <a:off x="7157552" y="1735934"/>
              <a:ext cx="497690" cy="398542"/>
              <a:chOff x="2107241" y="1575258"/>
              <a:chExt cx="389454" cy="264555"/>
            </a:xfrm>
            <a:solidFill>
              <a:srgbClr val="0078D7"/>
            </a:solidFill>
          </p:grpSpPr>
          <p:sp>
            <p:nvSpPr>
              <p:cNvPr id="41" name="Rectangle 9">
                <a:extLst>
                  <a:ext uri="{FF2B5EF4-FFF2-40B4-BE49-F238E27FC236}">
                    <a16:creationId xmlns:a16="http://schemas.microsoft.com/office/drawing/2014/main" id="{3241A18B-D149-EE40-86DC-A7AC24193231}"/>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2" name="Line 10">
                <a:extLst>
                  <a:ext uri="{FF2B5EF4-FFF2-40B4-BE49-F238E27FC236}">
                    <a16:creationId xmlns:a16="http://schemas.microsoft.com/office/drawing/2014/main" id="{A173672D-C850-BA45-ADB0-D3E0EA518F59}"/>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7" name="Group 36">
              <a:extLst>
                <a:ext uri="{FF2B5EF4-FFF2-40B4-BE49-F238E27FC236}">
                  <a16:creationId xmlns:a16="http://schemas.microsoft.com/office/drawing/2014/main" id="{B007C3D3-ECBE-CA4D-B16E-92EE5C74153D}"/>
                </a:ext>
              </a:extLst>
            </p:cNvPr>
            <p:cNvGrpSpPr/>
            <p:nvPr/>
          </p:nvGrpSpPr>
          <p:grpSpPr>
            <a:xfrm>
              <a:off x="7311048" y="1903738"/>
              <a:ext cx="191394" cy="180132"/>
              <a:chOff x="2226076" y="1701907"/>
              <a:chExt cx="95690" cy="90061"/>
            </a:xfrm>
            <a:solidFill>
              <a:srgbClr val="50E6FF"/>
            </a:solidFill>
          </p:grpSpPr>
          <p:sp>
            <p:nvSpPr>
              <p:cNvPr id="39" name="Freeform 14">
                <a:extLst>
                  <a:ext uri="{FF2B5EF4-FFF2-40B4-BE49-F238E27FC236}">
                    <a16:creationId xmlns:a16="http://schemas.microsoft.com/office/drawing/2014/main" id="{D91C4C32-415C-3247-BA69-4B726AC6DAFA}"/>
                  </a:ext>
                </a:extLst>
              </p:cNvPr>
              <p:cNvSpPr>
                <a:spLocks/>
              </p:cNvSpPr>
              <p:nvPr/>
            </p:nvSpPr>
            <p:spPr bwMode="auto">
              <a:xfrm>
                <a:off x="2226076"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0" name="Line 15">
                <a:extLst>
                  <a:ext uri="{FF2B5EF4-FFF2-40B4-BE49-F238E27FC236}">
                    <a16:creationId xmlns:a16="http://schemas.microsoft.com/office/drawing/2014/main" id="{10D59CB8-4BD7-7044-8B0F-F71D15B9D430}"/>
                  </a:ext>
                </a:extLst>
              </p:cNvPr>
              <p:cNvSpPr>
                <a:spLocks noChangeShapeType="1"/>
              </p:cNvSpPr>
              <p:nvPr/>
            </p:nvSpPr>
            <p:spPr bwMode="auto">
              <a:xfrm>
                <a:off x="227547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8" name="Oval 37">
              <a:extLst>
                <a:ext uri="{FF2B5EF4-FFF2-40B4-BE49-F238E27FC236}">
                  <a16:creationId xmlns:a16="http://schemas.microsoft.com/office/drawing/2014/main" id="{A54A435E-FCC4-4746-AB2B-7430084602B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50" name="gear_3">
            <a:extLst>
              <a:ext uri="{FF2B5EF4-FFF2-40B4-BE49-F238E27FC236}">
                <a16:creationId xmlns:a16="http://schemas.microsoft.com/office/drawing/2014/main" id="{9E0A1276-67D3-44A8-B3C7-8FCB397AE1A7}"/>
              </a:ext>
            </a:extLst>
          </p:cNvPr>
          <p:cNvSpPr>
            <a:spLocks noChangeAspect="1" noEditPoints="1"/>
          </p:cNvSpPr>
          <p:nvPr/>
        </p:nvSpPr>
        <p:spPr bwMode="auto">
          <a:xfrm>
            <a:off x="4006485" y="3537327"/>
            <a:ext cx="730580" cy="7367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rgbClr val="50E6FF"/>
          </a:solidFill>
          <a:ln w="12700">
            <a:no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1549BF2F-F0F9-4689-A1AF-072289338C4A}"/>
              </a:ext>
            </a:extLst>
          </p:cNvPr>
          <p:cNvGrpSpPr/>
          <p:nvPr/>
        </p:nvGrpSpPr>
        <p:grpSpPr>
          <a:xfrm>
            <a:off x="8287410" y="3261012"/>
            <a:ext cx="1282078" cy="410714"/>
            <a:chOff x="8287410" y="3261012"/>
            <a:chExt cx="1282078" cy="410714"/>
          </a:xfrm>
        </p:grpSpPr>
        <p:sp>
          <p:nvSpPr>
            <p:cNvPr id="10" name="Freeform 160">
              <a:extLst>
                <a:ext uri="{FF2B5EF4-FFF2-40B4-BE49-F238E27FC236}">
                  <a16:creationId xmlns:a16="http://schemas.microsoft.com/office/drawing/2014/main" id="{24A23C94-CB16-4786-836E-2EFC04494D19}"/>
                </a:ext>
              </a:extLst>
            </p:cNvPr>
            <p:cNvSpPr>
              <a:spLocks/>
            </p:cNvSpPr>
            <p:nvPr/>
          </p:nvSpPr>
          <p:spPr bwMode="auto">
            <a:xfrm>
              <a:off x="9276291" y="3299154"/>
              <a:ext cx="293197" cy="362028"/>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50E6FF"/>
            </a:solidFill>
            <a:ln w="12700">
              <a:noFill/>
              <a:miter lim="800000"/>
              <a:headEnd/>
              <a:tailEnd/>
            </a:ln>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11" name="Freeform 130">
              <a:extLst>
                <a:ext uri="{FF2B5EF4-FFF2-40B4-BE49-F238E27FC236}">
                  <a16:creationId xmlns:a16="http://schemas.microsoft.com/office/drawing/2014/main" id="{9E6279ED-C113-4C5F-8F0A-A76709697177}"/>
                </a:ext>
              </a:extLst>
            </p:cNvPr>
            <p:cNvSpPr>
              <a:spLocks noChangeAspect="1" noEditPoints="1"/>
            </p:cNvSpPr>
            <p:nvPr/>
          </p:nvSpPr>
          <p:spPr bwMode="black">
            <a:xfrm>
              <a:off x="8287410" y="3312243"/>
              <a:ext cx="360948" cy="359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50E6FF"/>
            </a:solidFill>
            <a:ln w="12700">
              <a:noFill/>
              <a:miter lim="800000"/>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3" name="Group 4">
              <a:extLst>
                <a:ext uri="{FF2B5EF4-FFF2-40B4-BE49-F238E27FC236}">
                  <a16:creationId xmlns:a16="http://schemas.microsoft.com/office/drawing/2014/main" id="{BE2269D6-5C5E-4D00-A9DD-BF247B26B417}"/>
                </a:ext>
              </a:extLst>
            </p:cNvPr>
            <p:cNvGrpSpPr>
              <a:grpSpLocks noChangeAspect="1"/>
            </p:cNvGrpSpPr>
            <p:nvPr/>
          </p:nvGrpSpPr>
          <p:grpSpPr bwMode="auto">
            <a:xfrm>
              <a:off x="8786099" y="3261012"/>
              <a:ext cx="352451" cy="410714"/>
              <a:chOff x="2115" y="3208"/>
              <a:chExt cx="490" cy="571"/>
            </a:xfrm>
            <a:solidFill>
              <a:srgbClr val="50E6FF"/>
            </a:solidFill>
          </p:grpSpPr>
          <p:sp>
            <p:nvSpPr>
              <p:cNvPr id="24" name="Freeform 5">
                <a:extLst>
                  <a:ext uri="{FF2B5EF4-FFF2-40B4-BE49-F238E27FC236}">
                    <a16:creationId xmlns:a16="http://schemas.microsoft.com/office/drawing/2014/main" id="{76BE3FB4-5CD7-4731-8CDA-D484AE70545B}"/>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a:extLst>
                  <a:ext uri="{FF2B5EF4-FFF2-40B4-BE49-F238E27FC236}">
                    <a16:creationId xmlns:a16="http://schemas.microsoft.com/office/drawing/2014/main" id="{C190385E-5FBB-4CD6-A37F-65C1CFD70BDA}"/>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7">
                <a:extLst>
                  <a:ext uri="{FF2B5EF4-FFF2-40B4-BE49-F238E27FC236}">
                    <a16:creationId xmlns:a16="http://schemas.microsoft.com/office/drawing/2014/main" id="{58552537-EC15-4E65-AF59-F2351395B55C}"/>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8">
                <a:extLst>
                  <a:ext uri="{FF2B5EF4-FFF2-40B4-BE49-F238E27FC236}">
                    <a16:creationId xmlns:a16="http://schemas.microsoft.com/office/drawing/2014/main" id="{845D6141-2C98-4040-A706-DA173828B119}"/>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9">
                <a:extLst>
                  <a:ext uri="{FF2B5EF4-FFF2-40B4-BE49-F238E27FC236}">
                    <a16:creationId xmlns:a16="http://schemas.microsoft.com/office/drawing/2014/main" id="{4A310185-136F-497B-8F5B-E169A1638DFA}"/>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0">
                <a:extLst>
                  <a:ext uri="{FF2B5EF4-FFF2-40B4-BE49-F238E27FC236}">
                    <a16:creationId xmlns:a16="http://schemas.microsoft.com/office/drawing/2014/main" id="{5B008EC4-0586-4F5E-9CA2-CF65F43AEB84}"/>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34C1F3A-5CCD-4299-86D5-16E1AF0EF685}"/>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15E0501D-B7D0-4E3E-A3B8-C1ACEE6ED0F5}"/>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3">
                <a:extLst>
                  <a:ext uri="{FF2B5EF4-FFF2-40B4-BE49-F238E27FC236}">
                    <a16:creationId xmlns:a16="http://schemas.microsoft.com/office/drawing/2014/main" id="{87004056-AD56-4266-BB84-6085314EBA2F}"/>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4">
                <a:extLst>
                  <a:ext uri="{FF2B5EF4-FFF2-40B4-BE49-F238E27FC236}">
                    <a16:creationId xmlns:a16="http://schemas.microsoft.com/office/drawing/2014/main" id="{81E1E627-9AB7-414E-9A12-C7D3E97F43E5}"/>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5">
                <a:extLst>
                  <a:ext uri="{FF2B5EF4-FFF2-40B4-BE49-F238E27FC236}">
                    <a16:creationId xmlns:a16="http://schemas.microsoft.com/office/drawing/2014/main" id="{51DA139F-AE23-4BBA-8C6A-423F8D3C108F}"/>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D4B21403-A370-41D3-B040-8B7E49B89D35}"/>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02004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3EC31A-BEC3-A24F-A97F-7153ABBB815F}"/>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588263" y="457200"/>
            <a:ext cx="4295022" cy="553998"/>
          </a:xfrm>
        </p:spPr>
        <p:txBody>
          <a:bodyPr/>
          <a:lstStyle/>
          <a:p>
            <a:r>
              <a:rPr lang="en-US" dirty="0"/>
              <a:t>Enhancing the developer experience</a:t>
            </a:r>
          </a:p>
        </p:txBody>
      </p:sp>
      <p:sp>
        <p:nvSpPr>
          <p:cNvPr id="6" name="Text Placeholder 5"/>
          <p:cNvSpPr>
            <a:spLocks noGrp="1"/>
          </p:cNvSpPr>
          <p:nvPr>
            <p:ph type="body" sz="quarter" idx="10"/>
          </p:nvPr>
        </p:nvSpPr>
        <p:spPr>
          <a:xfrm>
            <a:off x="584201" y="2486084"/>
            <a:ext cx="4279630" cy="1923604"/>
          </a:xfrm>
        </p:spPr>
        <p:txBody>
          <a:bodyPr/>
          <a:lstStyle/>
          <a:p>
            <a:pPr marL="0" indent="0">
              <a:spcBef>
                <a:spcPts val="1000"/>
              </a:spcBef>
              <a:buNone/>
            </a:pPr>
            <a:r>
              <a:rPr lang="en-US" sz="2000" dirty="0"/>
              <a:t>SQL Graph enhancements</a:t>
            </a:r>
          </a:p>
          <a:p>
            <a:pPr marL="0" indent="0">
              <a:spcBef>
                <a:spcPts val="1000"/>
              </a:spcBef>
              <a:buNone/>
            </a:pPr>
            <a:r>
              <a:rPr lang="en-US" sz="2000" dirty="0"/>
              <a:t>UTF-8 support</a:t>
            </a:r>
          </a:p>
          <a:p>
            <a:pPr marL="0" indent="0">
              <a:spcBef>
                <a:spcPts val="1000"/>
              </a:spcBef>
              <a:buNone/>
            </a:pPr>
            <a:r>
              <a:rPr lang="en-US" sz="2000" dirty="0"/>
              <a:t>Machine Learning Services enhancements</a:t>
            </a:r>
          </a:p>
          <a:p>
            <a:pPr marL="0" indent="0">
              <a:spcBef>
                <a:spcPts val="1000"/>
              </a:spcBef>
              <a:buNone/>
            </a:pPr>
            <a:r>
              <a:rPr lang="en-US" sz="2000" dirty="0"/>
              <a:t>SQL Server Java extension</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6458561" y="3499595"/>
            <a:ext cx="821549"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8811773" y="3474048"/>
            <a:ext cx="1120617" cy="461665"/>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10069156" y="1871993"/>
            <a:ext cx="1260883"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9381801" y="467032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D3B179-7CDA-404D-9BAD-FA4864924865}"/>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27" name="Freeform: Shape 829">
            <a:extLst>
              <a:ext uri="{FF2B5EF4-FFF2-40B4-BE49-F238E27FC236}">
                <a16:creationId xmlns:a16="http://schemas.microsoft.com/office/drawing/2014/main" id="{746D3B5F-1D00-9342-852F-51EB217A59D6}"/>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dirty="0">
                <a:solidFill>
                  <a:srgbClr val="50E6FF"/>
                </a:solidFill>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5942460" y="249606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734730" y="467032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8487309" y="5347093"/>
            <a:ext cx="112061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10177356" y="217118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11075449" y="534709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FDE8F9E0-1BB5-4898-90D4-07D4810740B9}"/>
              </a:ext>
            </a:extLst>
          </p:cNvPr>
          <p:cNvSpPr>
            <a:spLocks noChangeAspect="1" noEditPoints="1"/>
          </p:cNvSpPr>
          <p:nvPr/>
        </p:nvSpPr>
        <p:spPr bwMode="black">
          <a:xfrm>
            <a:off x="9668647"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17A4A74C-DC6F-49AA-A526-8754DE0909BB}"/>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8847582" y="5806357"/>
            <a:ext cx="342098" cy="407260"/>
          </a:xfrm>
          <a:prstGeom prst="rect">
            <a:avLst/>
          </a:prstGeom>
        </p:spPr>
      </p:pic>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B96-D19E-44AB-B183-5605F170FB0A}"/>
              </a:ext>
            </a:extLst>
          </p:cNvPr>
          <p:cNvSpPr>
            <a:spLocks noGrp="1"/>
          </p:cNvSpPr>
          <p:nvPr>
            <p:ph type="title"/>
          </p:nvPr>
        </p:nvSpPr>
        <p:spPr>
          <a:xfrm>
            <a:off x="417933" y="264339"/>
            <a:ext cx="11018520" cy="553998"/>
          </a:xfrm>
        </p:spPr>
        <p:txBody>
          <a:bodyPr/>
          <a:lstStyle/>
          <a:p>
            <a:r>
              <a:rPr lang="en-US" dirty="0"/>
              <a:t>SQL Server Graph Database</a:t>
            </a:r>
          </a:p>
        </p:txBody>
      </p:sp>
      <p:pic>
        <p:nvPicPr>
          <p:cNvPr id="4" name="Picture 2" descr="person-cities-restaurants-tables">
            <a:extLst>
              <a:ext uri="{FF2B5EF4-FFF2-40B4-BE49-F238E27FC236}">
                <a16:creationId xmlns:a16="http://schemas.microsoft.com/office/drawing/2014/main" id="{49E96EBB-8B77-46E1-8301-CD1824E1E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037" y="194959"/>
            <a:ext cx="3990974" cy="3220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AC19318C-61DD-404D-B294-F6A10C6CE440}"/>
              </a:ext>
            </a:extLst>
          </p:cNvPr>
          <p:cNvGraphicFramePr>
            <a:graphicFrameLocks noGrp="1"/>
          </p:cNvGraphicFramePr>
          <p:nvPr>
            <p:extLst>
              <p:ext uri="{D42A27DB-BD31-4B8C-83A1-F6EECF244321}">
                <p14:modId xmlns:p14="http://schemas.microsoft.com/office/powerpoint/2010/main" val="796778415"/>
              </p:ext>
            </p:extLst>
          </p:nvPr>
        </p:nvGraphicFramePr>
        <p:xfrm>
          <a:off x="460113" y="2257555"/>
          <a:ext cx="3275012" cy="2971483"/>
        </p:xfrm>
        <a:graphic>
          <a:graphicData uri="http://schemas.openxmlformats.org/drawingml/2006/table">
            <a:tbl>
              <a:tblPr firstRow="1" bandRow="1">
                <a:tableStyleId>{5C22544A-7EE6-4342-B048-85BDC9FD1C3A}</a:tableStyleId>
              </a:tblPr>
              <a:tblGrid>
                <a:gridCol w="1637506">
                  <a:extLst>
                    <a:ext uri="{9D8B030D-6E8A-4147-A177-3AD203B41FA5}">
                      <a16:colId xmlns:a16="http://schemas.microsoft.com/office/drawing/2014/main" val="876674372"/>
                    </a:ext>
                  </a:extLst>
                </a:gridCol>
                <a:gridCol w="1637506">
                  <a:extLst>
                    <a:ext uri="{9D8B030D-6E8A-4147-A177-3AD203B41FA5}">
                      <a16:colId xmlns:a16="http://schemas.microsoft.com/office/drawing/2014/main" val="2275974805"/>
                    </a:ext>
                  </a:extLst>
                </a:gridCol>
              </a:tblGrid>
              <a:tr h="411163">
                <a:tc>
                  <a:txBody>
                    <a:bodyPr/>
                    <a:lstStyle/>
                    <a:p>
                      <a:r>
                        <a:rPr lang="en-US" dirty="0"/>
                        <a:t>Table</a:t>
                      </a:r>
                    </a:p>
                  </a:txBody>
                  <a:tcPr/>
                </a:tc>
                <a:tc>
                  <a:txBody>
                    <a:bodyPr/>
                    <a:lstStyle/>
                    <a:p>
                      <a:r>
                        <a:rPr lang="en-US" dirty="0"/>
                        <a:t>Table Type</a:t>
                      </a:r>
                    </a:p>
                  </a:txBody>
                  <a:tcPr/>
                </a:tc>
                <a:extLst>
                  <a:ext uri="{0D108BD9-81ED-4DB2-BD59-A6C34878D82A}">
                    <a16:rowId xmlns:a16="http://schemas.microsoft.com/office/drawing/2014/main" val="1999477664"/>
                  </a:ext>
                </a:extLst>
              </a:tr>
              <a:tr h="352000">
                <a:tc>
                  <a:txBody>
                    <a:bodyPr/>
                    <a:lstStyle/>
                    <a:p>
                      <a:r>
                        <a:rPr lang="en-US" dirty="0"/>
                        <a:t>Person</a:t>
                      </a:r>
                    </a:p>
                  </a:txBody>
                  <a:tcPr/>
                </a:tc>
                <a:tc>
                  <a:txBody>
                    <a:bodyPr/>
                    <a:lstStyle/>
                    <a:p>
                      <a:r>
                        <a:rPr lang="en-US" dirty="0"/>
                        <a:t>NODE</a:t>
                      </a:r>
                    </a:p>
                  </a:txBody>
                  <a:tcPr/>
                </a:tc>
                <a:extLst>
                  <a:ext uri="{0D108BD9-81ED-4DB2-BD59-A6C34878D82A}">
                    <a16:rowId xmlns:a16="http://schemas.microsoft.com/office/drawing/2014/main" val="1830788281"/>
                  </a:ext>
                </a:extLst>
              </a:tr>
              <a:tr h="352000">
                <a:tc>
                  <a:txBody>
                    <a:bodyPr/>
                    <a:lstStyle/>
                    <a:p>
                      <a:r>
                        <a:rPr lang="en-US" dirty="0"/>
                        <a:t>Restaurant</a:t>
                      </a:r>
                    </a:p>
                  </a:txBody>
                  <a:tcPr/>
                </a:tc>
                <a:tc>
                  <a:txBody>
                    <a:bodyPr/>
                    <a:lstStyle/>
                    <a:p>
                      <a:r>
                        <a:rPr lang="en-US" dirty="0"/>
                        <a:t>NODE</a:t>
                      </a:r>
                    </a:p>
                  </a:txBody>
                  <a:tcPr/>
                </a:tc>
                <a:extLst>
                  <a:ext uri="{0D108BD9-81ED-4DB2-BD59-A6C34878D82A}">
                    <a16:rowId xmlns:a16="http://schemas.microsoft.com/office/drawing/2014/main" val="3681059420"/>
                  </a:ext>
                </a:extLst>
              </a:tr>
              <a:tr h="352000">
                <a:tc>
                  <a:txBody>
                    <a:bodyPr/>
                    <a:lstStyle/>
                    <a:p>
                      <a:r>
                        <a:rPr lang="en-US" dirty="0"/>
                        <a:t>City</a:t>
                      </a:r>
                    </a:p>
                  </a:txBody>
                  <a:tcPr/>
                </a:tc>
                <a:tc>
                  <a:txBody>
                    <a:bodyPr/>
                    <a:lstStyle/>
                    <a:p>
                      <a:r>
                        <a:rPr lang="en-US" dirty="0"/>
                        <a:t>NODE</a:t>
                      </a:r>
                    </a:p>
                  </a:txBody>
                  <a:tcPr/>
                </a:tc>
                <a:extLst>
                  <a:ext uri="{0D108BD9-81ED-4DB2-BD59-A6C34878D82A}">
                    <a16:rowId xmlns:a16="http://schemas.microsoft.com/office/drawing/2014/main" val="530156747"/>
                  </a:ext>
                </a:extLst>
              </a:tr>
              <a:tr h="352000">
                <a:tc>
                  <a:txBody>
                    <a:bodyPr/>
                    <a:lstStyle/>
                    <a:p>
                      <a:r>
                        <a:rPr lang="en-US" dirty="0"/>
                        <a:t>Likes (rating)</a:t>
                      </a:r>
                    </a:p>
                  </a:txBody>
                  <a:tcPr/>
                </a:tc>
                <a:tc>
                  <a:txBody>
                    <a:bodyPr/>
                    <a:lstStyle/>
                    <a:p>
                      <a:r>
                        <a:rPr lang="en-US" dirty="0"/>
                        <a:t>EDGE</a:t>
                      </a:r>
                    </a:p>
                  </a:txBody>
                  <a:tcPr/>
                </a:tc>
                <a:extLst>
                  <a:ext uri="{0D108BD9-81ED-4DB2-BD59-A6C34878D82A}">
                    <a16:rowId xmlns:a16="http://schemas.microsoft.com/office/drawing/2014/main" val="395619739"/>
                  </a:ext>
                </a:extLst>
              </a:tr>
              <a:tr h="352000">
                <a:tc>
                  <a:txBody>
                    <a:bodyPr/>
                    <a:lstStyle/>
                    <a:p>
                      <a:r>
                        <a:rPr lang="en-US" dirty="0"/>
                        <a:t>friendOf</a:t>
                      </a:r>
                    </a:p>
                  </a:txBody>
                  <a:tcPr/>
                </a:tc>
                <a:tc>
                  <a:txBody>
                    <a:bodyPr/>
                    <a:lstStyle/>
                    <a:p>
                      <a:r>
                        <a:rPr lang="en-US" dirty="0"/>
                        <a:t>EDGE</a:t>
                      </a:r>
                    </a:p>
                  </a:txBody>
                  <a:tcPr/>
                </a:tc>
                <a:extLst>
                  <a:ext uri="{0D108BD9-81ED-4DB2-BD59-A6C34878D82A}">
                    <a16:rowId xmlns:a16="http://schemas.microsoft.com/office/drawing/2014/main" val="2318118122"/>
                  </a:ext>
                </a:extLst>
              </a:tr>
              <a:tr h="352000">
                <a:tc>
                  <a:txBody>
                    <a:bodyPr/>
                    <a:lstStyle/>
                    <a:p>
                      <a:r>
                        <a:rPr lang="en-US" dirty="0"/>
                        <a:t>livesIn</a:t>
                      </a:r>
                    </a:p>
                  </a:txBody>
                  <a:tcPr/>
                </a:tc>
                <a:tc>
                  <a:txBody>
                    <a:bodyPr/>
                    <a:lstStyle/>
                    <a:p>
                      <a:r>
                        <a:rPr lang="en-US" dirty="0"/>
                        <a:t>EDGE</a:t>
                      </a:r>
                    </a:p>
                  </a:txBody>
                  <a:tcPr/>
                </a:tc>
                <a:extLst>
                  <a:ext uri="{0D108BD9-81ED-4DB2-BD59-A6C34878D82A}">
                    <a16:rowId xmlns:a16="http://schemas.microsoft.com/office/drawing/2014/main" val="3833041407"/>
                  </a:ext>
                </a:extLst>
              </a:tr>
              <a:tr h="352000">
                <a:tc>
                  <a:txBody>
                    <a:bodyPr/>
                    <a:lstStyle/>
                    <a:p>
                      <a:r>
                        <a:rPr lang="en-US" dirty="0"/>
                        <a:t>LocatedIn</a:t>
                      </a:r>
                    </a:p>
                  </a:txBody>
                  <a:tcPr/>
                </a:tc>
                <a:tc>
                  <a:txBody>
                    <a:bodyPr/>
                    <a:lstStyle/>
                    <a:p>
                      <a:r>
                        <a:rPr lang="en-US" dirty="0"/>
                        <a:t>EDGE</a:t>
                      </a:r>
                    </a:p>
                  </a:txBody>
                  <a:tcPr/>
                </a:tc>
                <a:extLst>
                  <a:ext uri="{0D108BD9-81ED-4DB2-BD59-A6C34878D82A}">
                    <a16:rowId xmlns:a16="http://schemas.microsoft.com/office/drawing/2014/main" val="3414480566"/>
                  </a:ext>
                </a:extLst>
              </a:tr>
            </a:tbl>
          </a:graphicData>
        </a:graphic>
      </p:graphicFrame>
      <p:sp>
        <p:nvSpPr>
          <p:cNvPr id="6" name="Rectangle 5">
            <a:extLst>
              <a:ext uri="{FF2B5EF4-FFF2-40B4-BE49-F238E27FC236}">
                <a16:creationId xmlns:a16="http://schemas.microsoft.com/office/drawing/2014/main" id="{4B04D43F-34FC-4BBA-BB68-20DBB3818B8E}"/>
              </a:ext>
            </a:extLst>
          </p:cNvPr>
          <p:cNvSpPr/>
          <p:nvPr/>
        </p:nvSpPr>
        <p:spPr>
          <a:xfrm>
            <a:off x="5358734" y="5022464"/>
            <a:ext cx="6937744" cy="1815882"/>
          </a:xfrm>
          <a:prstGeom prst="rect">
            <a:avLst/>
          </a:prstGeom>
        </p:spPr>
        <p:txBody>
          <a:bodyPr wrap="square">
            <a:spAutoFit/>
          </a:bodyPr>
          <a:lstStyle/>
          <a:p>
            <a:r>
              <a:rPr lang="en-US" sz="1600" dirty="0">
                <a:latin typeface="Consolas" panose="020B0609020204030204" pitchFamily="49" charset="0"/>
              </a:rPr>
              <a:t>-- Find Restaurants that John's friends like</a:t>
            </a:r>
          </a:p>
          <a:p>
            <a:r>
              <a:rPr lang="en-US" sz="1600" dirty="0">
                <a:latin typeface="Consolas" panose="020B0609020204030204" pitchFamily="49" charset="0"/>
              </a:rPr>
              <a:t>SELECT Restaurant.name </a:t>
            </a:r>
          </a:p>
          <a:p>
            <a:r>
              <a:rPr lang="en-US" sz="1600" dirty="0">
                <a:latin typeface="Consolas" panose="020B0609020204030204" pitchFamily="49" charset="0"/>
              </a:rPr>
              <a:t>FROM Person person1, Person person2, likes, friendOf, Restaurant </a:t>
            </a:r>
          </a:p>
          <a:p>
            <a:r>
              <a:rPr lang="en-US" sz="1600" dirty="0">
                <a:latin typeface="Consolas" panose="020B0609020204030204" pitchFamily="49" charset="0"/>
              </a:rPr>
              <a:t>WHERE MATCH(person1-(friendOf)-&gt;person2-(likes)-&gt;Restaurant) </a:t>
            </a:r>
          </a:p>
          <a:p>
            <a:r>
              <a:rPr lang="en-US" sz="1600" dirty="0">
                <a:latin typeface="Consolas" panose="020B0609020204030204" pitchFamily="49" charset="0"/>
              </a:rPr>
              <a:t>AND person1.name='John'; </a:t>
            </a:r>
            <a:br>
              <a:rPr lang="en-US" sz="1600" dirty="0"/>
            </a:br>
            <a:endParaRPr lang="en-US" sz="1600" dirty="0"/>
          </a:p>
        </p:txBody>
      </p:sp>
      <p:sp>
        <p:nvSpPr>
          <p:cNvPr id="7" name="Thought Bubble: Cloud 6">
            <a:extLst>
              <a:ext uri="{FF2B5EF4-FFF2-40B4-BE49-F238E27FC236}">
                <a16:creationId xmlns:a16="http://schemas.microsoft.com/office/drawing/2014/main" id="{658EF6B3-37F2-4519-870E-729A0F35E41C}"/>
              </a:ext>
            </a:extLst>
          </p:cNvPr>
          <p:cNvSpPr/>
          <p:nvPr/>
        </p:nvSpPr>
        <p:spPr bwMode="auto">
          <a:xfrm>
            <a:off x="5680882" y="1325119"/>
            <a:ext cx="2209800" cy="1371600"/>
          </a:xfrm>
          <a:prstGeom prst="cloudCallout">
            <a:avLst>
              <a:gd name="adj1" fmla="val 63850"/>
              <a:gd name="adj2" fmla="val -46802"/>
            </a:avLst>
          </a:prstGeom>
          <a:solidFill>
            <a:schemeClr val="accent1">
              <a:lumMod val="50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Try the </a:t>
            </a:r>
            <a:r>
              <a:rPr lang="en-US" sz="2400" dirty="0">
                <a:gradFill>
                  <a:gsLst>
                    <a:gs pos="0">
                      <a:srgbClr val="FFFFFF"/>
                    </a:gs>
                    <a:gs pos="100000">
                      <a:srgbClr val="FFFFFF"/>
                    </a:gs>
                  </a:gsLst>
                  <a:lin ang="5400000" scaled="0"/>
                </a:gradFill>
                <a:ea typeface="Segoe UI" pitchFamily="34" charset="0"/>
                <a:cs typeface="Segoe UI" pitchFamily="34" charset="0"/>
                <a:hlinkClick r:id="rId3"/>
              </a:rPr>
              <a:t>sample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32A63A4-2E3E-4DCC-95EE-FAC836A429ED}"/>
              </a:ext>
            </a:extLst>
          </p:cNvPr>
          <p:cNvSpPr/>
          <p:nvPr/>
        </p:nvSpPr>
        <p:spPr>
          <a:xfrm>
            <a:off x="5358734" y="3836471"/>
            <a:ext cx="4224233" cy="338554"/>
          </a:xfrm>
          <a:prstGeom prst="rect">
            <a:avLst/>
          </a:prstGeom>
        </p:spPr>
        <p:txBody>
          <a:bodyPr wrap="none">
            <a:spAutoFit/>
          </a:bodyPr>
          <a:lstStyle/>
          <a:p>
            <a:r>
              <a:rPr lang="en-US" sz="1600" dirty="0">
                <a:latin typeface="Consolas" panose="020B0609020204030204" pitchFamily="49" charset="0"/>
              </a:rPr>
              <a:t>INSERT INTO Person VALUES (1,'John')</a:t>
            </a:r>
            <a:endParaRPr lang="en-US" sz="1600" dirty="0"/>
          </a:p>
        </p:txBody>
      </p:sp>
      <p:sp>
        <p:nvSpPr>
          <p:cNvPr id="9" name="Rectangle 8">
            <a:extLst>
              <a:ext uri="{FF2B5EF4-FFF2-40B4-BE49-F238E27FC236}">
                <a16:creationId xmlns:a16="http://schemas.microsoft.com/office/drawing/2014/main" id="{D406E5CB-7134-4797-9FE1-BAB6E8E852AE}"/>
              </a:ext>
            </a:extLst>
          </p:cNvPr>
          <p:cNvSpPr/>
          <p:nvPr/>
        </p:nvSpPr>
        <p:spPr>
          <a:xfrm>
            <a:off x="5333704" y="4224081"/>
            <a:ext cx="6962774" cy="584775"/>
          </a:xfrm>
          <a:prstGeom prst="rect">
            <a:avLst/>
          </a:prstGeom>
        </p:spPr>
        <p:txBody>
          <a:bodyPr wrap="square">
            <a:spAutoFit/>
          </a:bodyPr>
          <a:lstStyle/>
          <a:p>
            <a:r>
              <a:rPr lang="en-US" sz="1600" dirty="0">
                <a:latin typeface="Consolas" panose="020B0609020204030204" pitchFamily="49" charset="0"/>
              </a:rPr>
              <a:t>INSERT INTO likes VALUES ((SELECT $node_id FROM Person WHERE id = 1), (SELECT $node_id FROM Restaurant WHERE id = 1),9);</a:t>
            </a:r>
            <a:endParaRPr lang="en-US" sz="1600" dirty="0"/>
          </a:p>
        </p:txBody>
      </p:sp>
      <p:sp>
        <p:nvSpPr>
          <p:cNvPr id="10" name="Rectangle 9">
            <a:extLst>
              <a:ext uri="{FF2B5EF4-FFF2-40B4-BE49-F238E27FC236}">
                <a16:creationId xmlns:a16="http://schemas.microsoft.com/office/drawing/2014/main" id="{331FF703-5649-4484-9A01-F8728ABA9618}"/>
              </a:ext>
            </a:extLst>
          </p:cNvPr>
          <p:cNvSpPr/>
          <p:nvPr/>
        </p:nvSpPr>
        <p:spPr bwMode="auto">
          <a:xfrm>
            <a:off x="6094539" y="6069238"/>
            <a:ext cx="6069664" cy="2474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C8AAF447-092F-4489-823C-B797B4BA7192}"/>
              </a:ext>
            </a:extLst>
          </p:cNvPr>
          <p:cNvSpPr txBox="1"/>
          <p:nvPr/>
        </p:nvSpPr>
        <p:spPr>
          <a:xfrm>
            <a:off x="557211" y="5399475"/>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a:t>
            </a:r>
          </a:p>
        </p:txBody>
      </p:sp>
      <p:sp>
        <p:nvSpPr>
          <p:cNvPr id="12" name="TextBox 11">
            <a:extLst>
              <a:ext uri="{FF2B5EF4-FFF2-40B4-BE49-F238E27FC236}">
                <a16:creationId xmlns:a16="http://schemas.microsoft.com/office/drawing/2014/main" id="{5FEFF80A-F35E-4FAE-85F1-66F84E9F430F}"/>
              </a:ext>
            </a:extLst>
          </p:cNvPr>
          <p:cNvSpPr txBox="1"/>
          <p:nvPr/>
        </p:nvSpPr>
        <p:spPr>
          <a:xfrm>
            <a:off x="573741" y="5800078"/>
            <a:ext cx="3391458" cy="923330"/>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Derived tables and views</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Match support for MERGE</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Edge Constraints</a:t>
            </a:r>
          </a:p>
        </p:txBody>
      </p:sp>
      <p:sp>
        <p:nvSpPr>
          <p:cNvPr id="13" name="Text Placeholder 2">
            <a:extLst>
              <a:ext uri="{FF2B5EF4-FFF2-40B4-BE49-F238E27FC236}">
                <a16:creationId xmlns:a16="http://schemas.microsoft.com/office/drawing/2014/main" id="{38614559-E1E3-4AD6-BF8B-60491B08DCDA}"/>
              </a:ext>
            </a:extLst>
          </p:cNvPr>
          <p:cNvSpPr txBox="1">
            <a:spLocks/>
          </p:cNvSpPr>
          <p:nvPr/>
        </p:nvSpPr>
        <p:spPr>
          <a:xfrm>
            <a:off x="460113" y="973994"/>
            <a:ext cx="4873591" cy="1113125"/>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My data is modeled like a graph but T-SQL doesn’t naturally support that</a:t>
            </a:r>
          </a:p>
        </p:txBody>
      </p:sp>
    </p:spTree>
    <p:extLst>
      <p:ext uri="{BB962C8B-B14F-4D97-AF65-F5344CB8AC3E}">
        <p14:creationId xmlns:p14="http://schemas.microsoft.com/office/powerpoint/2010/main" val="3477207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animBg="1"/>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B96-D19E-44AB-B183-5605F170FB0A}"/>
              </a:ext>
            </a:extLst>
          </p:cNvPr>
          <p:cNvSpPr>
            <a:spLocks noGrp="1"/>
          </p:cNvSpPr>
          <p:nvPr>
            <p:ph type="title"/>
          </p:nvPr>
        </p:nvSpPr>
        <p:spPr>
          <a:xfrm>
            <a:off x="171679" y="229799"/>
            <a:ext cx="4812915" cy="553998"/>
          </a:xfrm>
        </p:spPr>
        <p:txBody>
          <a:bodyPr/>
          <a:lstStyle/>
          <a:p>
            <a:r>
              <a:rPr lang="en-US" dirty="0"/>
              <a:t>SQL Server Extensibility</a:t>
            </a:r>
          </a:p>
        </p:txBody>
      </p:sp>
      <p:sp>
        <p:nvSpPr>
          <p:cNvPr id="5" name="Rectangle 4">
            <a:extLst>
              <a:ext uri="{FF2B5EF4-FFF2-40B4-BE49-F238E27FC236}">
                <a16:creationId xmlns:a16="http://schemas.microsoft.com/office/drawing/2014/main" id="{DC8C3A60-7C7A-4039-A048-48502A1C52E1}"/>
              </a:ext>
            </a:extLst>
          </p:cNvPr>
          <p:cNvSpPr/>
          <p:nvPr/>
        </p:nvSpPr>
        <p:spPr>
          <a:xfrm>
            <a:off x="5659395" y="316866"/>
            <a:ext cx="6227804" cy="619102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cxnSp>
        <p:nvCxnSpPr>
          <p:cNvPr id="6" name="Connector: Elbow 5">
            <a:extLst>
              <a:ext uri="{FF2B5EF4-FFF2-40B4-BE49-F238E27FC236}">
                <a16:creationId xmlns:a16="http://schemas.microsoft.com/office/drawing/2014/main" id="{E3166F12-3569-4E9B-91A0-469766B3A507}"/>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849EEC-3606-4200-8F7C-4DD34B3A6FAA}"/>
              </a:ext>
            </a:extLst>
          </p:cNvPr>
          <p:cNvSpPr txBox="1"/>
          <p:nvPr/>
        </p:nvSpPr>
        <p:spPr>
          <a:xfrm>
            <a:off x="6458561" y="3499595"/>
            <a:ext cx="821549"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T-SQL</a:t>
            </a:r>
          </a:p>
        </p:txBody>
      </p:sp>
      <p:sp>
        <p:nvSpPr>
          <p:cNvPr id="8" name="TextBox 7">
            <a:extLst>
              <a:ext uri="{FF2B5EF4-FFF2-40B4-BE49-F238E27FC236}">
                <a16:creationId xmlns:a16="http://schemas.microsoft.com/office/drawing/2014/main" id="{E364CB98-E470-4ABE-B0D4-4194397FE588}"/>
              </a:ext>
            </a:extLst>
          </p:cNvPr>
          <p:cNvSpPr txBox="1"/>
          <p:nvPr/>
        </p:nvSpPr>
        <p:spPr>
          <a:xfrm>
            <a:off x="8811773" y="3474048"/>
            <a:ext cx="1120617" cy="461665"/>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Direct communications for performance</a:t>
            </a:r>
          </a:p>
        </p:txBody>
      </p:sp>
      <p:sp>
        <p:nvSpPr>
          <p:cNvPr id="9" name="TextBox 8">
            <a:extLst>
              <a:ext uri="{FF2B5EF4-FFF2-40B4-BE49-F238E27FC236}">
                <a16:creationId xmlns:a16="http://schemas.microsoft.com/office/drawing/2014/main" id="{F29B871B-19A6-4426-8131-BCE82AACC940}"/>
              </a:ext>
            </a:extLst>
          </p:cNvPr>
          <p:cNvSpPr txBox="1"/>
          <p:nvPr/>
        </p:nvSpPr>
        <p:spPr>
          <a:xfrm>
            <a:off x="10069156" y="1871993"/>
            <a:ext cx="1260883"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Satellite</a:t>
            </a:r>
          </a:p>
        </p:txBody>
      </p:sp>
      <p:cxnSp>
        <p:nvCxnSpPr>
          <p:cNvPr id="10" name="Connector: Elbow 9">
            <a:extLst>
              <a:ext uri="{FF2B5EF4-FFF2-40B4-BE49-F238E27FC236}">
                <a16:creationId xmlns:a16="http://schemas.microsoft.com/office/drawing/2014/main" id="{DAFFE7D5-4DB7-4297-8568-DC7F54660B43}"/>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B3E3B6A-A676-49C9-B440-5C586392E8F6}"/>
              </a:ext>
            </a:extLst>
          </p:cNvPr>
          <p:cNvCxnSpPr>
            <a:cxnSpLocks/>
            <a:endCxn id="36" idx="2"/>
          </p:cNvCxnSpPr>
          <p:nvPr/>
        </p:nvCxnSpPr>
        <p:spPr>
          <a:xfrm flipV="1">
            <a:off x="9381801" y="467032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F028D60-39A9-4AF1-885A-78748BA5DCED}"/>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3" name="Freeform: Shape 829">
            <a:extLst>
              <a:ext uri="{FF2B5EF4-FFF2-40B4-BE49-F238E27FC236}">
                <a16:creationId xmlns:a16="http://schemas.microsoft.com/office/drawing/2014/main" id="{562A4A57-1145-49B4-AB27-0AC5DF1C8497}"/>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dirty="0">
                <a:solidFill>
                  <a:srgbClr val="50E6FF"/>
                </a:solidFill>
              </a:rPr>
              <a:t>SQL Server</a:t>
            </a:r>
          </a:p>
        </p:txBody>
      </p:sp>
      <p:grpSp>
        <p:nvGrpSpPr>
          <p:cNvPr id="14" name="Group 13">
            <a:extLst>
              <a:ext uri="{FF2B5EF4-FFF2-40B4-BE49-F238E27FC236}">
                <a16:creationId xmlns:a16="http://schemas.microsoft.com/office/drawing/2014/main" id="{BDFDCDC4-CE40-4579-9AD9-0F4F7ECD4F86}"/>
              </a:ext>
            </a:extLst>
          </p:cNvPr>
          <p:cNvGrpSpPr/>
          <p:nvPr/>
        </p:nvGrpSpPr>
        <p:grpSpPr>
          <a:xfrm>
            <a:off x="5942460" y="2496065"/>
            <a:ext cx="650980" cy="630708"/>
            <a:chOff x="7157554" y="1735934"/>
            <a:chExt cx="397423" cy="398542"/>
          </a:xfrm>
        </p:grpSpPr>
        <p:grpSp>
          <p:nvGrpSpPr>
            <p:cNvPr id="15" name="Group 14">
              <a:extLst>
                <a:ext uri="{FF2B5EF4-FFF2-40B4-BE49-F238E27FC236}">
                  <a16:creationId xmlns:a16="http://schemas.microsoft.com/office/drawing/2014/main" id="{9F7679FC-BE66-437C-8089-87997D84644A}"/>
                </a:ext>
              </a:extLst>
            </p:cNvPr>
            <p:cNvGrpSpPr/>
            <p:nvPr/>
          </p:nvGrpSpPr>
          <p:grpSpPr>
            <a:xfrm>
              <a:off x="7157554" y="1735934"/>
              <a:ext cx="397423" cy="398542"/>
              <a:chOff x="2107244" y="1575258"/>
              <a:chExt cx="310993" cy="264555"/>
            </a:xfrm>
            <a:solidFill>
              <a:srgbClr val="0078D7"/>
            </a:solidFill>
          </p:grpSpPr>
          <p:sp>
            <p:nvSpPr>
              <p:cNvPr id="20" name="Rectangle 9">
                <a:extLst>
                  <a:ext uri="{FF2B5EF4-FFF2-40B4-BE49-F238E27FC236}">
                    <a16:creationId xmlns:a16="http://schemas.microsoft.com/office/drawing/2014/main" id="{FE195020-D62F-413A-9D3F-129AE6365569}"/>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1" name="Line 10">
                <a:extLst>
                  <a:ext uri="{FF2B5EF4-FFF2-40B4-BE49-F238E27FC236}">
                    <a16:creationId xmlns:a16="http://schemas.microsoft.com/office/drawing/2014/main" id="{163610DF-1A7E-4A5A-AA98-2ECF1B7D643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16" name="Group 15">
              <a:extLst>
                <a:ext uri="{FF2B5EF4-FFF2-40B4-BE49-F238E27FC236}">
                  <a16:creationId xmlns:a16="http://schemas.microsoft.com/office/drawing/2014/main" id="{0CC9994B-5944-4581-A3A9-91DB4298E257}"/>
                </a:ext>
              </a:extLst>
            </p:cNvPr>
            <p:cNvGrpSpPr/>
            <p:nvPr/>
          </p:nvGrpSpPr>
          <p:grpSpPr>
            <a:xfrm>
              <a:off x="7264761" y="1903738"/>
              <a:ext cx="191394" cy="180132"/>
              <a:chOff x="2202934" y="1701907"/>
              <a:chExt cx="95690" cy="90061"/>
            </a:xfrm>
            <a:solidFill>
              <a:srgbClr val="50E6FF"/>
            </a:solidFill>
          </p:grpSpPr>
          <p:sp>
            <p:nvSpPr>
              <p:cNvPr id="18" name="Freeform 14">
                <a:extLst>
                  <a:ext uri="{FF2B5EF4-FFF2-40B4-BE49-F238E27FC236}">
                    <a16:creationId xmlns:a16="http://schemas.microsoft.com/office/drawing/2014/main" id="{730FDD7F-FB8E-47E4-A484-F1401EEB3F44}"/>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9" name="Line 15">
                <a:extLst>
                  <a:ext uri="{FF2B5EF4-FFF2-40B4-BE49-F238E27FC236}">
                    <a16:creationId xmlns:a16="http://schemas.microsoft.com/office/drawing/2014/main" id="{3B5A84BF-F84E-473F-98BF-A45D0E1795D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766F7E5A-6999-41BD-8C40-4A026D40D22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22" name="Straight Connector 21">
            <a:extLst>
              <a:ext uri="{FF2B5EF4-FFF2-40B4-BE49-F238E27FC236}">
                <a16:creationId xmlns:a16="http://schemas.microsoft.com/office/drawing/2014/main" id="{AA6F71E1-3B65-4978-861E-BB0791C25714}"/>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4845056-D33A-42C8-8B27-611611B13CCD}"/>
              </a:ext>
            </a:extLst>
          </p:cNvPr>
          <p:cNvGrpSpPr/>
          <p:nvPr/>
        </p:nvGrpSpPr>
        <p:grpSpPr>
          <a:xfrm>
            <a:off x="8734730" y="4670327"/>
            <a:ext cx="608721" cy="615212"/>
            <a:chOff x="7632206" y="4181475"/>
            <a:chExt cx="1932899" cy="1953509"/>
          </a:xfrm>
        </p:grpSpPr>
        <p:sp>
          <p:nvSpPr>
            <p:cNvPr id="24" name="Rectangle 23">
              <a:extLst>
                <a:ext uri="{FF2B5EF4-FFF2-40B4-BE49-F238E27FC236}">
                  <a16:creationId xmlns:a16="http://schemas.microsoft.com/office/drawing/2014/main" id="{F032838B-D31F-406D-A350-51F8522B2E5C}"/>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5" name="Triangle 35">
              <a:extLst>
                <a:ext uri="{FF2B5EF4-FFF2-40B4-BE49-F238E27FC236}">
                  <a16:creationId xmlns:a16="http://schemas.microsoft.com/office/drawing/2014/main" id="{1B29FAA2-A116-483F-9C7A-50EDA8028639}"/>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6" name="Triangle 36">
              <a:extLst>
                <a:ext uri="{FF2B5EF4-FFF2-40B4-BE49-F238E27FC236}">
                  <a16:creationId xmlns:a16="http://schemas.microsoft.com/office/drawing/2014/main" id="{8FE4BA08-BD99-4CC0-A95A-F23A27CD5BCC}"/>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 name="Rectangle 26">
              <a:extLst>
                <a:ext uri="{FF2B5EF4-FFF2-40B4-BE49-F238E27FC236}">
                  <a16:creationId xmlns:a16="http://schemas.microsoft.com/office/drawing/2014/main" id="{5BA40DDC-9888-4864-9CD2-4151432CF7EB}"/>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8" name="Oval 27">
              <a:extLst>
                <a:ext uri="{FF2B5EF4-FFF2-40B4-BE49-F238E27FC236}">
                  <a16:creationId xmlns:a16="http://schemas.microsoft.com/office/drawing/2014/main" id="{21B08159-3B05-408B-A1CF-6DE53199FEF3}"/>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9" name="Oval 28">
              <a:extLst>
                <a:ext uri="{FF2B5EF4-FFF2-40B4-BE49-F238E27FC236}">
                  <a16:creationId xmlns:a16="http://schemas.microsoft.com/office/drawing/2014/main" id="{6DC480F5-F208-45CC-876B-722AC8034D4C}"/>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0" name="Rectangle 29">
              <a:extLst>
                <a:ext uri="{FF2B5EF4-FFF2-40B4-BE49-F238E27FC236}">
                  <a16:creationId xmlns:a16="http://schemas.microsoft.com/office/drawing/2014/main" id="{7C533772-86DC-4305-AE88-1F5C8BA26CDA}"/>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1" name="Rectangle 30">
              <a:extLst>
                <a:ext uri="{FF2B5EF4-FFF2-40B4-BE49-F238E27FC236}">
                  <a16:creationId xmlns:a16="http://schemas.microsoft.com/office/drawing/2014/main" id="{CAE4A692-37B4-4D25-AEFC-E82646A15B3D}"/>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2" name="Rectangle 31">
              <a:extLst>
                <a:ext uri="{FF2B5EF4-FFF2-40B4-BE49-F238E27FC236}">
                  <a16:creationId xmlns:a16="http://schemas.microsoft.com/office/drawing/2014/main" id="{E3EEA81E-FEF9-4FEC-B98F-ADB2549E6E7C}"/>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DEB5584F-89DE-4556-A750-6FD24046DA6B}"/>
              </a:ext>
            </a:extLst>
          </p:cNvPr>
          <p:cNvSpPr txBox="1"/>
          <p:nvPr/>
        </p:nvSpPr>
        <p:spPr>
          <a:xfrm>
            <a:off x="8487309" y="5347093"/>
            <a:ext cx="112061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Launch pad</a:t>
            </a:r>
          </a:p>
        </p:txBody>
      </p:sp>
      <p:sp>
        <p:nvSpPr>
          <p:cNvPr id="34" name="Rectangle 33">
            <a:extLst>
              <a:ext uri="{FF2B5EF4-FFF2-40B4-BE49-F238E27FC236}">
                <a16:creationId xmlns:a16="http://schemas.microsoft.com/office/drawing/2014/main" id="{49DF0A29-F1BE-41C2-904C-5DEB71645CF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35" name="Group 34">
            <a:extLst>
              <a:ext uri="{FF2B5EF4-FFF2-40B4-BE49-F238E27FC236}">
                <a16:creationId xmlns:a16="http://schemas.microsoft.com/office/drawing/2014/main" id="{5C90FB3D-E997-4D4B-8C31-414243E11907}"/>
              </a:ext>
            </a:extLst>
          </p:cNvPr>
          <p:cNvGrpSpPr/>
          <p:nvPr/>
        </p:nvGrpSpPr>
        <p:grpSpPr>
          <a:xfrm>
            <a:off x="10177356" y="2171181"/>
            <a:ext cx="1099140" cy="2499146"/>
            <a:chOff x="10177356" y="2171181"/>
            <a:chExt cx="1099140" cy="2499146"/>
          </a:xfrm>
        </p:grpSpPr>
        <p:sp>
          <p:nvSpPr>
            <p:cNvPr id="36" name="Rectangle 35">
              <a:extLst>
                <a:ext uri="{FF2B5EF4-FFF2-40B4-BE49-F238E27FC236}">
                  <a16:creationId xmlns:a16="http://schemas.microsoft.com/office/drawing/2014/main" id="{BADCDF5D-08BE-48D7-8F01-D1FA2C7A709C}"/>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7" name="TextBox 36">
              <a:extLst>
                <a:ext uri="{FF2B5EF4-FFF2-40B4-BE49-F238E27FC236}">
                  <a16:creationId xmlns:a16="http://schemas.microsoft.com/office/drawing/2014/main" id="{F80EA812-DC4A-4FB9-A2C8-575BAAF90E91}"/>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38" name="Group 37">
              <a:extLst>
                <a:ext uri="{FF2B5EF4-FFF2-40B4-BE49-F238E27FC236}">
                  <a16:creationId xmlns:a16="http://schemas.microsoft.com/office/drawing/2014/main" id="{C9D51DF7-F64C-42EB-A84B-033AF87D275B}"/>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42" name="Freeform 5">
                <a:extLst>
                  <a:ext uri="{FF2B5EF4-FFF2-40B4-BE49-F238E27FC236}">
                    <a16:creationId xmlns:a16="http://schemas.microsoft.com/office/drawing/2014/main" id="{9FF672FD-11A1-400F-B503-2B65FF487734}"/>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43" name="Freeform 6">
                <a:extLst>
                  <a:ext uri="{FF2B5EF4-FFF2-40B4-BE49-F238E27FC236}">
                    <a16:creationId xmlns:a16="http://schemas.microsoft.com/office/drawing/2014/main" id="{A2E95845-F7F2-47B2-8CFA-7F6A2B83DDAD}"/>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9A0B321C-EC57-45CA-818A-361B7998051C}"/>
                </a:ext>
              </a:extLst>
            </p:cNvPr>
            <p:cNvGrpSpPr/>
            <p:nvPr/>
          </p:nvGrpSpPr>
          <p:grpSpPr>
            <a:xfrm>
              <a:off x="10492326" y="3637189"/>
              <a:ext cx="469199" cy="808027"/>
              <a:chOff x="10695214" y="4270043"/>
              <a:chExt cx="860430" cy="1481780"/>
            </a:xfrm>
          </p:grpSpPr>
          <p:pic>
            <p:nvPicPr>
              <p:cNvPr id="40" name="Picture 39">
                <a:extLst>
                  <a:ext uri="{FF2B5EF4-FFF2-40B4-BE49-F238E27FC236}">
                    <a16:creationId xmlns:a16="http://schemas.microsoft.com/office/drawing/2014/main" id="{DCE0A48D-A924-4081-A180-0594A0949528}"/>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1" name="Picture 40">
                <a:extLst>
                  <a:ext uri="{FF2B5EF4-FFF2-40B4-BE49-F238E27FC236}">
                    <a16:creationId xmlns:a16="http://schemas.microsoft.com/office/drawing/2014/main" id="{9196C53B-7F40-4B10-AA71-61ABA7B2F215}"/>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4" name="Group 43">
            <a:extLst>
              <a:ext uri="{FF2B5EF4-FFF2-40B4-BE49-F238E27FC236}">
                <a16:creationId xmlns:a16="http://schemas.microsoft.com/office/drawing/2014/main" id="{5F7C04BF-3304-4762-8CE9-40E5F02434E4}"/>
              </a:ext>
            </a:extLst>
          </p:cNvPr>
          <p:cNvGrpSpPr/>
          <p:nvPr/>
        </p:nvGrpSpPr>
        <p:grpSpPr>
          <a:xfrm>
            <a:off x="11075449" y="5347093"/>
            <a:ext cx="574377" cy="568183"/>
            <a:chOff x="6712956" y="9045673"/>
            <a:chExt cx="464984" cy="459971"/>
          </a:xfrm>
        </p:grpSpPr>
        <p:sp>
          <p:nvSpPr>
            <p:cNvPr id="45" name="Rectangle 44">
              <a:extLst>
                <a:ext uri="{FF2B5EF4-FFF2-40B4-BE49-F238E27FC236}">
                  <a16:creationId xmlns:a16="http://schemas.microsoft.com/office/drawing/2014/main" id="{338D81F0-713B-451D-BBC4-68E025E9ABBB}"/>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19BBE0E-2203-471B-8750-92F989E81E7B}"/>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7AA0EDE5-4070-45E2-A56F-D7443638825A}"/>
                </a:ext>
              </a:extLst>
            </p:cNvPr>
            <p:cNvGrpSpPr/>
            <p:nvPr/>
          </p:nvGrpSpPr>
          <p:grpSpPr>
            <a:xfrm>
              <a:off x="6712956" y="9045673"/>
              <a:ext cx="464984" cy="138505"/>
              <a:chOff x="551886" y="4922823"/>
              <a:chExt cx="508602" cy="151498"/>
            </a:xfrm>
          </p:grpSpPr>
          <p:sp>
            <p:nvSpPr>
              <p:cNvPr id="56" name="Rectangle 55">
                <a:extLst>
                  <a:ext uri="{FF2B5EF4-FFF2-40B4-BE49-F238E27FC236}">
                    <a16:creationId xmlns:a16="http://schemas.microsoft.com/office/drawing/2014/main" id="{7B64BE91-A9BA-4667-A002-3D8F5B013EA5}"/>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A9550C38-2935-4F9F-8820-0F09F8FBBC35}"/>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3494EE7D-E77E-497C-BC99-DA118D12A392}"/>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48" name="Straight Connector 47">
              <a:extLst>
                <a:ext uri="{FF2B5EF4-FFF2-40B4-BE49-F238E27FC236}">
                  <a16:creationId xmlns:a16="http://schemas.microsoft.com/office/drawing/2014/main" id="{7E080B8E-3C6C-4505-8C6C-53193E859879}"/>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49" name="Straight Connector 48">
              <a:extLst>
                <a:ext uri="{FF2B5EF4-FFF2-40B4-BE49-F238E27FC236}">
                  <a16:creationId xmlns:a16="http://schemas.microsoft.com/office/drawing/2014/main" id="{5A5420BA-DF1C-448F-9021-5EDAF744BD7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0" name="Straight Connector 49">
              <a:extLst>
                <a:ext uri="{FF2B5EF4-FFF2-40B4-BE49-F238E27FC236}">
                  <a16:creationId xmlns:a16="http://schemas.microsoft.com/office/drawing/2014/main" id="{CCBF718F-B28E-4DB2-96B4-317C3092A085}"/>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C44B0E23-81DD-4D34-964E-5F806EFA30F7}"/>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EFD8817-A951-470D-8B99-A80C3C6EA77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E726041D-C0BF-40B6-AD06-BD813681A5D4}"/>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23BC0016-2D48-4685-9ECD-035F2E8D2C3C}"/>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CE9CF01D-70BA-4B73-A047-A29CF8929213}"/>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59" name="Freeform 130">
            <a:extLst>
              <a:ext uri="{FF2B5EF4-FFF2-40B4-BE49-F238E27FC236}">
                <a16:creationId xmlns:a16="http://schemas.microsoft.com/office/drawing/2014/main" id="{F154C7F8-D6CE-4A75-B383-41FCC11C11E0}"/>
              </a:ext>
            </a:extLst>
          </p:cNvPr>
          <p:cNvSpPr>
            <a:spLocks noChangeAspect="1" noEditPoints="1"/>
          </p:cNvSpPr>
          <p:nvPr/>
        </p:nvSpPr>
        <p:spPr bwMode="black">
          <a:xfrm>
            <a:off x="9668647"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60" name="Picture 59">
            <a:extLst>
              <a:ext uri="{FF2B5EF4-FFF2-40B4-BE49-F238E27FC236}">
                <a16:creationId xmlns:a16="http://schemas.microsoft.com/office/drawing/2014/main" id="{B679F714-FA6A-4EDA-99B5-5B3391352C97}"/>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8847582" y="5806357"/>
            <a:ext cx="342098" cy="407260"/>
          </a:xfrm>
          <a:prstGeom prst="rect">
            <a:avLst/>
          </a:prstGeom>
        </p:spPr>
      </p:pic>
      <p:graphicFrame>
        <p:nvGraphicFramePr>
          <p:cNvPr id="61" name="Diagram 60">
            <a:extLst>
              <a:ext uri="{FF2B5EF4-FFF2-40B4-BE49-F238E27FC236}">
                <a16:creationId xmlns:a16="http://schemas.microsoft.com/office/drawing/2014/main" id="{A38647AF-5691-4866-846A-A75CB5B4DC9F}"/>
              </a:ext>
            </a:extLst>
          </p:cNvPr>
          <p:cNvGraphicFramePr/>
          <p:nvPr>
            <p:extLst>
              <p:ext uri="{D42A27DB-BD31-4B8C-83A1-F6EECF244321}">
                <p14:modId xmlns:p14="http://schemas.microsoft.com/office/powerpoint/2010/main" val="1103691100"/>
              </p:ext>
            </p:extLst>
          </p:nvPr>
        </p:nvGraphicFramePr>
        <p:xfrm>
          <a:off x="-17218" y="2648888"/>
          <a:ext cx="5361641" cy="39793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2" name="Text Placeholder 2">
            <a:extLst>
              <a:ext uri="{FF2B5EF4-FFF2-40B4-BE49-F238E27FC236}">
                <a16:creationId xmlns:a16="http://schemas.microsoft.com/office/drawing/2014/main" id="{90BC9079-59B9-48D8-B26B-A0E17FEB8804}"/>
              </a:ext>
            </a:extLst>
          </p:cNvPr>
          <p:cNvSpPr txBox="1">
            <a:spLocks/>
          </p:cNvSpPr>
          <p:nvPr/>
        </p:nvSpPr>
        <p:spPr>
          <a:xfrm>
            <a:off x="127554" y="929094"/>
            <a:ext cx="5307864" cy="1420902"/>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I want my machine learning models close to the data and T-SQL doesn’t have all the functions I need.</a:t>
            </a:r>
          </a:p>
        </p:txBody>
      </p:sp>
    </p:spTree>
    <p:extLst>
      <p:ext uri="{BB962C8B-B14F-4D97-AF65-F5344CB8AC3E}">
        <p14:creationId xmlns:p14="http://schemas.microsoft.com/office/powerpoint/2010/main" val="3319097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2" grpId="0"/>
      <p:bldP spid="13" grpId="0" animBg="1"/>
      <p:bldP spid="33" grpId="0"/>
      <p:bldP spid="34" grpId="0" animBg="1"/>
      <p:bldP spid="59" grpId="0" animBg="1"/>
      <p:bldGraphic spid="61"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5 Activity: The modern development platform</a:t>
            </a:r>
          </a:p>
        </p:txBody>
      </p:sp>
      <p:sp>
        <p:nvSpPr>
          <p:cNvPr id="4" name="Text Placeholder 3"/>
          <p:cNvSpPr>
            <a:spLocks noGrp="1"/>
          </p:cNvSpPr>
          <p:nvPr>
            <p:ph type="body" sz="quarter" idx="12"/>
          </p:nvPr>
        </p:nvSpPr>
        <p:spPr/>
        <p:txBody>
          <a:bodyPr/>
          <a:lstStyle/>
          <a:p>
            <a:r>
              <a:rPr lang="en-US" dirty="0"/>
              <a:t>SQL Server with Python and Java</a:t>
            </a:r>
          </a:p>
        </p:txBody>
      </p:sp>
    </p:spTree>
    <p:extLst>
      <p:ext uri="{BB962C8B-B14F-4D97-AF65-F5344CB8AC3E}">
        <p14:creationId xmlns:p14="http://schemas.microsoft.com/office/powerpoint/2010/main" val="8707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14ADE61-DB2C-409E-AC7F-4677771D5E65}"/>
              </a:ext>
            </a:extLst>
          </p:cNvPr>
          <p:cNvGraphicFramePr>
            <a:graphicFrameLocks noGrp="1"/>
          </p:cNvGraphicFramePr>
          <p:nvPr>
            <p:extLst/>
          </p:nvPr>
        </p:nvGraphicFramePr>
        <p:xfrm>
          <a:off x="462988" y="1777316"/>
          <a:ext cx="11338560" cy="3763282"/>
        </p:xfrm>
        <a:graphic>
          <a:graphicData uri="http://schemas.openxmlformats.org/drawingml/2006/table">
            <a:tbl>
              <a:tblPr bandRow="1">
                <a:tableStyleId>{69012ECD-51FC-41F1-AA8D-1B2483CD663E}</a:tableStyleId>
              </a:tblPr>
              <a:tblGrid>
                <a:gridCol w="246888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2468880">
                  <a:extLst>
                    <a:ext uri="{9D8B030D-6E8A-4147-A177-3AD203B41FA5}">
                      <a16:colId xmlns:a16="http://schemas.microsoft.com/office/drawing/2014/main" val="20003"/>
                    </a:ext>
                  </a:extLst>
                </a:gridCol>
                <a:gridCol w="2468880">
                  <a:extLst>
                    <a:ext uri="{9D8B030D-6E8A-4147-A177-3AD203B41FA5}">
                      <a16:colId xmlns:a16="http://schemas.microsoft.com/office/drawing/2014/main" val="20005"/>
                    </a:ext>
                  </a:extLst>
                </a:gridCol>
              </a:tblGrid>
              <a:tr h="566928">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Semilight" panose="020B0402040204020203" pitchFamily="34" charset="0"/>
                        <a:ea typeface="Segoe UI" pitchFamily="34" charset="0"/>
                        <a:cs typeface="Segoe UI Semilight" panose="020B0402040204020203" pitchFamily="34" charset="0"/>
                      </a:endParaRPr>
                    </a:p>
                  </a:txBody>
                  <a:tcPr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Current support level</a:t>
                      </a:r>
                    </a:p>
                  </a:txBody>
                  <a:tcPr anchor="ctr">
                    <a:lnL w="1270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mainstream</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extended</a:t>
                      </a:r>
                    </a:p>
                  </a:txBody>
                  <a:tcPr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65163841"/>
                  </a:ext>
                </a:extLst>
              </a:tr>
              <a:tr h="731520">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r>
                        <a:rPr lang="en-US" sz="1200" b="1" i="0" kern="1200" spc="0" baseline="0" noProof="0" dirty="0">
                          <a:solidFill>
                            <a:schemeClr val="tx2"/>
                          </a:solidFill>
                          <a:effectLst/>
                          <a:latin typeface="Segoe UI Semibold" charset="0"/>
                          <a:ea typeface="Segoe UI Semibold" charset="0"/>
                          <a:cs typeface="Segoe UI Semibold" charset="0"/>
                        </a:rPr>
                        <a:t>SQL Server 2014</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Currently supporting all versions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2019</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2024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152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tx2"/>
                          </a:solidFill>
                          <a:effectLst/>
                          <a:latin typeface="Segoe UI Semibold" charset="0"/>
                          <a:ea typeface="Segoe UI Semibold" charset="0"/>
                          <a:cs typeface="Segoe UI Semibold" charset="0"/>
                        </a:rPr>
                        <a:t>SQL Server 2012</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2012 SP2+ is in mainstream support until CY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11,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12, 2022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05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200" b="1" i="0" kern="1200" spc="0" baseline="0" dirty="0">
                          <a:solidFill>
                            <a:srgbClr val="E82122"/>
                          </a:solidFill>
                          <a:effectLst/>
                          <a:latin typeface="Segoe UI Semibold" charset="0"/>
                          <a:ea typeface="Segoe UI Semibold" charset="0"/>
                          <a:cs typeface="Segoe UI Semibold" charset="0"/>
                        </a:rPr>
                        <a:t>SQL Server 2008 and </a:t>
                      </a:r>
                      <a:br>
                        <a:rPr lang="en-IN" sz="1200" b="1" i="0" kern="1200" spc="0" baseline="0" dirty="0">
                          <a:solidFill>
                            <a:srgbClr val="E82122"/>
                          </a:solidFill>
                          <a:effectLst/>
                          <a:latin typeface="Segoe UI Semibold" charset="0"/>
                          <a:ea typeface="Segoe UI Semibold" charset="0"/>
                          <a:cs typeface="Segoe UI Semibold" charset="0"/>
                        </a:rPr>
                      </a:br>
                      <a:r>
                        <a:rPr lang="en-IN" sz="1200" b="1" i="0" kern="1200" spc="0" baseline="0" dirty="0">
                          <a:solidFill>
                            <a:srgbClr val="E82122"/>
                          </a:solidFill>
                          <a:effectLst/>
                          <a:latin typeface="Segoe UI Semibold" charset="0"/>
                          <a:ea typeface="Segoe UI Semibold" charset="0"/>
                          <a:cs typeface="Segoe UI Semibold" charset="0"/>
                        </a:rPr>
                        <a:t>SQL Server 2008 R2</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2008 and 2008 R2 are in extended support which includes security updates, paid support, and requires purchasing non-security hotfix support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E81123"/>
                          </a:solidFill>
                          <a:effectLst/>
                          <a:latin typeface="Segoe UI Semibold" panose="020B0702040204020203" pitchFamily="34" charset="0"/>
                          <a:ea typeface="+mn-ea"/>
                          <a:cs typeface="Segoe UI Semibold" panose="020B0702040204020203" pitchFamily="34" charset="0"/>
                        </a:rPr>
                        <a:t>July 8, 2014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FF0000"/>
                          </a:solidFill>
                          <a:effectLst/>
                          <a:latin typeface="Segoe UI Semibold" panose="020B0702040204020203" pitchFamily="34" charset="0"/>
                          <a:ea typeface="+mn-ea"/>
                          <a:cs typeface="Segoe UI Semibold" panose="020B0702040204020203" pitchFamily="34" charset="0"/>
                        </a:rPr>
                        <a:t>July 9, 2019</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747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bg1"/>
                          </a:solidFill>
                          <a:effectLst/>
                          <a:latin typeface="Segoe UI Semibold" charset="0"/>
                          <a:ea typeface="Segoe UI Semibold" charset="0"/>
                          <a:cs typeface="Segoe UI Semibold" charset="0"/>
                        </a:rPr>
                        <a:t>SQL Server 2005</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mn-lt"/>
                          <a:ea typeface="+mn-ea"/>
                          <a:cs typeface="+mn-cs"/>
                        </a:rPr>
                        <a:t>SQL Server 2005 support ended on April 12, 2016</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2016</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CDF02AE9-7789-430C-9EC6-4EE89E32ED23}"/>
              </a:ext>
            </a:extLst>
          </p:cNvPr>
          <p:cNvSpPr/>
          <p:nvPr>
            <p:custDataLst>
              <p:tags r:id="rId1"/>
            </p:custDataLst>
          </p:nvPr>
        </p:nvSpPr>
        <p:spPr>
          <a:xfrm>
            <a:off x="435080" y="6044336"/>
            <a:ext cx="9310803" cy="305961"/>
          </a:xfrm>
          <a:prstGeom prst="rect">
            <a:avLst/>
          </a:prstGeom>
          <a:noFill/>
          <a:ln w="6350" cap="flat" cmpd="sng" algn="ctr">
            <a:noFill/>
            <a:prstDash val="solid"/>
            <a:headEnd type="none" w="med" len="med"/>
            <a:tailEnd type="none" w="med" len="med"/>
          </a:ln>
          <a:effectLst/>
        </p:spPr>
        <p:txBody>
          <a:bodyPr vert="horz" wrap="square" lIns="89642" tIns="44821" rIns="89642" bIns="44821" numCol="1" spcCol="182880" rtlCol="0" anchor="t" anchorCtr="0" compatLnSpc="1">
            <a:prstTxWarp prst="textNoShape">
              <a:avLst/>
            </a:prstTxWarp>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Learn more about the SQL Server support lifecycle: </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hlinkClick r:id="rId4"/>
              </a:rPr>
              <a:t>support.microsoft.com/lifecycle/</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 </a:t>
            </a:r>
          </a:p>
        </p:txBody>
      </p:sp>
      <p:grpSp>
        <p:nvGrpSpPr>
          <p:cNvPr id="25" name="Group 24"/>
          <p:cNvGrpSpPr/>
          <p:nvPr/>
        </p:nvGrpSpPr>
        <p:grpSpPr>
          <a:xfrm>
            <a:off x="547416" y="3901164"/>
            <a:ext cx="186362" cy="169431"/>
            <a:chOff x="1974960" y="3914713"/>
            <a:chExt cx="203964" cy="185434"/>
          </a:xfrm>
        </p:grpSpPr>
        <p:sp>
          <p:nvSpPr>
            <p:cNvPr id="7" name="Freeform 5">
              <a:extLst>
                <a:ext uri="{FF2B5EF4-FFF2-40B4-BE49-F238E27FC236}">
                  <a16:creationId xmlns:a16="http://schemas.microsoft.com/office/drawing/2014/main" id="{AE19F695-D7DA-467D-A332-7E85508EF813}"/>
                </a:ext>
              </a:extLst>
            </p:cNvPr>
            <p:cNvSpPr>
              <a:spLocks noEditPoints="1"/>
            </p:cNvSpPr>
            <p:nvPr/>
          </p:nvSpPr>
          <p:spPr bwMode="auto">
            <a:xfrm>
              <a:off x="1974960" y="3914713"/>
              <a:ext cx="203964" cy="185434"/>
            </a:xfrm>
            <a:prstGeom prst="triangle">
              <a:avLst/>
            </a:prstGeom>
            <a:noFill/>
            <a:ln w="12700">
              <a:solidFill>
                <a:srgbClr val="E8112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CC72141F-D352-4496-A040-46C400EB8CCD}"/>
                </a:ext>
              </a:extLst>
            </p:cNvPr>
            <p:cNvGrpSpPr/>
            <p:nvPr/>
          </p:nvGrpSpPr>
          <p:grpSpPr>
            <a:xfrm>
              <a:off x="2076942" y="3969548"/>
              <a:ext cx="0" cy="107812"/>
              <a:chOff x="4791447" y="2616042"/>
              <a:chExt cx="0" cy="1427764"/>
            </a:xfrm>
            <a:noFill/>
          </p:grpSpPr>
          <p:cxnSp>
            <p:nvCxnSpPr>
              <p:cNvPr id="10" name="Straight Connector 9">
                <a:extLst>
                  <a:ext uri="{FF2B5EF4-FFF2-40B4-BE49-F238E27FC236}">
                    <a16:creationId xmlns:a16="http://schemas.microsoft.com/office/drawing/2014/main" id="{2135B667-7944-46C5-8CFC-33A1D7D15EF5}"/>
                  </a:ext>
                </a:extLst>
              </p:cNvPr>
              <p:cNvCxnSpPr>
                <a:cxnSpLocks/>
              </p:cNvCxnSpPr>
              <p:nvPr/>
            </p:nvCxnSpPr>
            <p:spPr>
              <a:xfrm>
                <a:off x="4791447" y="2616042"/>
                <a:ext cx="0" cy="1030199"/>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86A4D-23C8-4335-A343-AFC53A5086B9}"/>
                  </a:ext>
                </a:extLst>
              </p:cNvPr>
              <p:cNvCxnSpPr>
                <a:cxnSpLocks/>
              </p:cNvCxnSpPr>
              <p:nvPr/>
            </p:nvCxnSpPr>
            <p:spPr>
              <a:xfrm>
                <a:off x="4791447" y="3793908"/>
                <a:ext cx="0" cy="249898"/>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547416" y="4901802"/>
            <a:ext cx="186362" cy="169431"/>
            <a:chOff x="1974960" y="5171650"/>
            <a:chExt cx="203964" cy="185434"/>
          </a:xfrm>
        </p:grpSpPr>
        <p:sp>
          <p:nvSpPr>
            <p:cNvPr id="13" name="Freeform 5">
              <a:extLst>
                <a:ext uri="{FF2B5EF4-FFF2-40B4-BE49-F238E27FC236}">
                  <a16:creationId xmlns:a16="http://schemas.microsoft.com/office/drawing/2014/main" id="{4D8D879E-04AE-447B-BC1B-4D1847A510C1}"/>
                </a:ext>
              </a:extLst>
            </p:cNvPr>
            <p:cNvSpPr>
              <a:spLocks noEditPoints="1"/>
            </p:cNvSpPr>
            <p:nvPr/>
          </p:nvSpPr>
          <p:spPr bwMode="auto">
            <a:xfrm>
              <a:off x="1974960" y="5171650"/>
              <a:ext cx="203964" cy="185434"/>
            </a:xfrm>
            <a:prstGeom prst="triangle">
              <a:avLst/>
            </a:prstGeom>
            <a:no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706E49C1-3A2D-40FE-B6BB-233EFD71E052}"/>
                </a:ext>
              </a:extLst>
            </p:cNvPr>
            <p:cNvGrpSpPr/>
            <p:nvPr/>
          </p:nvGrpSpPr>
          <p:grpSpPr>
            <a:xfrm>
              <a:off x="2076942" y="5226485"/>
              <a:ext cx="0" cy="107812"/>
              <a:chOff x="4791447" y="2616042"/>
              <a:chExt cx="0" cy="1427764"/>
            </a:xfrm>
            <a:noFill/>
          </p:grpSpPr>
          <p:cxnSp>
            <p:nvCxnSpPr>
              <p:cNvPr id="15" name="Straight Connector 14">
                <a:extLst>
                  <a:ext uri="{FF2B5EF4-FFF2-40B4-BE49-F238E27FC236}">
                    <a16:creationId xmlns:a16="http://schemas.microsoft.com/office/drawing/2014/main" id="{1040745B-94E1-407B-AE56-E0D79FE16754}"/>
                  </a:ext>
                </a:extLst>
              </p:cNvPr>
              <p:cNvCxnSpPr>
                <a:cxnSpLocks/>
              </p:cNvCxnSpPr>
              <p:nvPr/>
            </p:nvCxnSpPr>
            <p:spPr>
              <a:xfrm>
                <a:off x="4791447" y="2616042"/>
                <a:ext cx="0" cy="1030199"/>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E59D07-FCE0-4D70-BB5C-F33CBAF0519E}"/>
                  </a:ext>
                </a:extLst>
              </p:cNvPr>
              <p:cNvCxnSpPr>
                <a:cxnSpLocks/>
              </p:cNvCxnSpPr>
              <p:nvPr/>
            </p:nvCxnSpPr>
            <p:spPr>
              <a:xfrm>
                <a:off x="4791447" y="3793908"/>
                <a:ext cx="0" cy="249898"/>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2">
            <a:extLst>
              <a:ext uri="{FF2B5EF4-FFF2-40B4-BE49-F238E27FC236}">
                <a16:creationId xmlns:a16="http://schemas.microsoft.com/office/drawing/2014/main" id="{76A4A459-0D39-4E58-A084-AEC7B4257855}"/>
              </a:ext>
            </a:extLst>
          </p:cNvPr>
          <p:cNvSpPr txBox="1">
            <a:spLocks/>
          </p:cNvSpPr>
          <p:nvPr/>
        </p:nvSpPr>
        <p:spPr>
          <a:xfrm>
            <a:off x="269241" y="799318"/>
            <a:ext cx="8770587" cy="40011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a:pP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SQL Server 2008 and 2008 R2 will no longer be supported starting on </a:t>
            </a:r>
            <a:r>
              <a:rPr kumimoji="0" lang="en-US" sz="1400" b="1" i="0" u="none" strike="noStrike" kern="1200" cap="none" spc="50" normalizeH="0" noProof="0" dirty="0">
                <a:ln>
                  <a:noFill/>
                </a:ln>
                <a:solidFill>
                  <a:srgbClr val="0078D7"/>
                </a:solidFill>
                <a:effectLst/>
                <a:uLnTx/>
                <a:uFillTx/>
                <a:latin typeface="Segoe UI Semibold" charset="0"/>
                <a:ea typeface="Segoe UI Semibold" charset="0"/>
                <a:cs typeface="Segoe UI Semibold" charset="0"/>
              </a:rPr>
              <a:t>July 9, 2019</a:t>
            </a: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a:t>
            </a:r>
          </a:p>
        </p:txBody>
      </p:sp>
      <p:sp>
        <p:nvSpPr>
          <p:cNvPr id="2" name="Title 1">
            <a:extLst>
              <a:ext uri="{FF2B5EF4-FFF2-40B4-BE49-F238E27FC236}">
                <a16:creationId xmlns:a16="http://schemas.microsoft.com/office/drawing/2014/main" id="{42B97E2E-08C1-42AC-8D36-7423F7CD4EBE}"/>
              </a:ext>
            </a:extLst>
          </p:cNvPr>
          <p:cNvSpPr>
            <a:spLocks noGrp="1"/>
          </p:cNvSpPr>
          <p:nvPr>
            <p:ph type="title"/>
          </p:nvPr>
        </p:nvSpPr>
        <p:spPr>
          <a:xfrm>
            <a:off x="269240" y="289511"/>
            <a:ext cx="11655840" cy="430887"/>
          </a:xfrm>
        </p:spPr>
        <p:txBody>
          <a:bodyPr/>
          <a:lstStyle/>
          <a:p>
            <a:pPr algn="l"/>
            <a:r>
              <a:rPr lang="en-US" dirty="0"/>
              <a:t>SQL Server end of support</a:t>
            </a:r>
          </a:p>
        </p:txBody>
      </p:sp>
    </p:spTree>
    <p:extLst>
      <p:ext uri="{BB962C8B-B14F-4D97-AF65-F5344CB8AC3E}">
        <p14:creationId xmlns:p14="http://schemas.microsoft.com/office/powerpoint/2010/main" val="50099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3035808"/>
            <a:ext cx="6400800" cy="498598"/>
          </a:xfrm>
        </p:spPr>
        <p:txBody>
          <a:bodyPr/>
          <a:lstStyle/>
          <a:p>
            <a:r>
              <a:rPr lang="en-US" dirty="0"/>
              <a:t>Module 6: SQL Server on Linux</a:t>
            </a:r>
          </a:p>
        </p:txBody>
      </p:sp>
    </p:spTree>
    <p:extLst>
      <p:ext uri="{BB962C8B-B14F-4D97-AF65-F5344CB8AC3E}">
        <p14:creationId xmlns:p14="http://schemas.microsoft.com/office/powerpoint/2010/main" val="29571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5286375" y="-133177"/>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itle 1"/>
          <p:cNvSpPr txBox="1">
            <a:spLocks/>
          </p:cNvSpPr>
          <p:nvPr/>
        </p:nvSpPr>
        <p:spPr>
          <a:xfrm>
            <a:off x="269390" y="146076"/>
            <a:ext cx="4770846" cy="1046440"/>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cap="none" spc="-50" dirty="0">
                <a:solidFill>
                  <a:schemeClr val="tx1"/>
                </a:solidFill>
                <a:latin typeface="+mj-lt"/>
                <a:cs typeface="Segoe UI" pitchFamily="34" charset="0"/>
              </a:rPr>
              <a:t>SQL Server on the platform of your choice</a:t>
            </a:r>
            <a:endParaRPr kumimoji="0" lang="en-US" sz="1800" b="0" i="0" u="none" strike="noStrike" kern="1200" cap="all" spc="500" normalizeH="0" baseline="0" noProof="0" dirty="0">
              <a:ln w="3175">
                <a:noFill/>
              </a:ln>
              <a:solidFill>
                <a:schemeClr val="accent1"/>
              </a:solidFill>
              <a:effectLst/>
              <a:uLnTx/>
              <a:uFillTx/>
              <a:ea typeface=""/>
            </a:endParaRPr>
          </a:p>
        </p:txBody>
      </p:sp>
      <p:sp>
        <p:nvSpPr>
          <p:cNvPr id="16" name="Text Placeholder 14"/>
          <p:cNvSpPr txBox="1">
            <a:spLocks/>
          </p:cNvSpPr>
          <p:nvPr/>
        </p:nvSpPr>
        <p:spPr>
          <a:xfrm>
            <a:off x="270068" y="1881407"/>
            <a:ext cx="4770168" cy="241091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Support for RedHat Enterprise Linux (RHEL), Ubuntu, and SUSE Enterprise Linux (SLES) </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Linux and Windows Docker containers</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Windows Server / Windows 10</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Package-based installation: Yum Install, Apt-Get, and Zypper</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1" i="0" u="none" strike="noStrike" kern="1200" cap="none" spc="100" normalizeH="0" baseline="0" noProof="0" dirty="0">
                <a:ln>
                  <a:noFill/>
                </a:ln>
                <a:solidFill>
                  <a:schemeClr val="tx1"/>
                </a:solidFill>
                <a:effectLst/>
                <a:uLnTx/>
                <a:uFillTx/>
                <a:latin typeface="Segoe UI" panose="020B0502040204020203" pitchFamily="34" charset="0"/>
                <a:ea typeface="Segoe UI Semilight" charset="0"/>
                <a:cs typeface="Segoe UI" panose="020B0502040204020203" pitchFamily="34" charset="0"/>
              </a:rPr>
              <a:t>Database Compatibility on all Platforms</a:t>
            </a:r>
          </a:p>
        </p:txBody>
      </p:sp>
      <p:sp>
        <p:nvSpPr>
          <p:cNvPr id="88" name="Rectangle 87"/>
          <p:cNvSpPr/>
          <p:nvPr/>
        </p:nvSpPr>
        <p:spPr bwMode="auto">
          <a:xfrm>
            <a:off x="9094712" y="1315841"/>
            <a:ext cx="2589535" cy="4598180"/>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sp>
        <p:nvSpPr>
          <p:cNvPr id="89" name="Rectangle 88"/>
          <p:cNvSpPr/>
          <p:nvPr/>
        </p:nvSpPr>
        <p:spPr bwMode="auto">
          <a:xfrm>
            <a:off x="5877630" y="1315841"/>
            <a:ext cx="2589535" cy="2062994"/>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sp>
        <p:nvSpPr>
          <p:cNvPr id="90" name="Freeform 130"/>
          <p:cNvSpPr>
            <a:spLocks noChangeAspect="1" noEditPoints="1"/>
          </p:cNvSpPr>
          <p:nvPr/>
        </p:nvSpPr>
        <p:spPr bwMode="black">
          <a:xfrm>
            <a:off x="6515944" y="1667761"/>
            <a:ext cx="1312907" cy="130757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FFFFFF"/>
              </a:solidFill>
              <a:effectLst/>
              <a:uLnTx/>
              <a:uFillTx/>
              <a:latin typeface="Segoe UI Semilight"/>
            </a:endParaRPr>
          </a:p>
        </p:txBody>
      </p:sp>
      <p:sp>
        <p:nvSpPr>
          <p:cNvPr id="91" name="Rectangle 90"/>
          <p:cNvSpPr/>
          <p:nvPr/>
        </p:nvSpPr>
        <p:spPr bwMode="auto">
          <a:xfrm>
            <a:off x="5874832" y="3851027"/>
            <a:ext cx="2595130" cy="2062994"/>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grpSp>
        <p:nvGrpSpPr>
          <p:cNvPr id="92" name="Group 91"/>
          <p:cNvGrpSpPr/>
          <p:nvPr/>
        </p:nvGrpSpPr>
        <p:grpSpPr>
          <a:xfrm>
            <a:off x="6239840" y="4058903"/>
            <a:ext cx="1879968" cy="1189591"/>
            <a:chOff x="8505290" y="2547131"/>
            <a:chExt cx="2822872" cy="1786236"/>
          </a:xfrm>
          <a:solidFill>
            <a:srgbClr val="0078D7"/>
          </a:solidFill>
        </p:grpSpPr>
        <p:sp>
          <p:nvSpPr>
            <p:cNvPr id="93" name="Freeform: Shape 83"/>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Freeform: Shape 84"/>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Freeform: Shape 85"/>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Freeform: Shape 86"/>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Freeform: Shape 87"/>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Freeform: Shape 88"/>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Freeform: Shape 89"/>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Freeform: Shape 90"/>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Freeform: Shape 91"/>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Freeform: Shape 92"/>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Freeform: Shape 93"/>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4" name="Group 103"/>
          <p:cNvGrpSpPr/>
          <p:nvPr/>
        </p:nvGrpSpPr>
        <p:grpSpPr>
          <a:xfrm>
            <a:off x="9705167" y="3851869"/>
            <a:ext cx="1536483" cy="715861"/>
            <a:chOff x="4986337" y="5373688"/>
            <a:chExt cx="1536701" cy="715962"/>
          </a:xfrm>
          <a:solidFill>
            <a:srgbClr val="0078D7"/>
          </a:solidFill>
        </p:grpSpPr>
        <p:grpSp>
          <p:nvGrpSpPr>
            <p:cNvPr id="105" name="Group 104"/>
            <p:cNvGrpSpPr/>
            <p:nvPr/>
          </p:nvGrpSpPr>
          <p:grpSpPr>
            <a:xfrm>
              <a:off x="5251450" y="5762625"/>
              <a:ext cx="1271588" cy="327025"/>
              <a:chOff x="5251450" y="5762625"/>
              <a:chExt cx="1271588" cy="327025"/>
            </a:xfrm>
            <a:grpFill/>
          </p:grpSpPr>
          <p:sp>
            <p:nvSpPr>
              <p:cNvPr id="109" name="Freeform 28"/>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29"/>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1" name="Freeform 30"/>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31"/>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32"/>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33"/>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6" name="Group 105"/>
            <p:cNvGrpSpPr/>
            <p:nvPr/>
          </p:nvGrpSpPr>
          <p:grpSpPr>
            <a:xfrm>
              <a:off x="4986337" y="5373688"/>
              <a:ext cx="881063" cy="452438"/>
              <a:chOff x="4986337" y="5373688"/>
              <a:chExt cx="881063" cy="452438"/>
            </a:xfrm>
            <a:grpFill/>
          </p:grpSpPr>
          <p:sp>
            <p:nvSpPr>
              <p:cNvPr id="107" name="Freeform 34"/>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35"/>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115" name="Group 114"/>
          <p:cNvGrpSpPr/>
          <p:nvPr/>
        </p:nvGrpSpPr>
        <p:grpSpPr>
          <a:xfrm>
            <a:off x="9548027" y="4977864"/>
            <a:ext cx="1850762" cy="417453"/>
            <a:chOff x="2643188" y="6081713"/>
            <a:chExt cx="1851025" cy="417512"/>
          </a:xfrm>
          <a:solidFill>
            <a:srgbClr val="0078D7"/>
          </a:solidFill>
        </p:grpSpPr>
        <p:sp>
          <p:nvSpPr>
            <p:cNvPr id="116" name="Oval 39"/>
            <p:cNvSpPr>
              <a:spLocks noChangeArrowheads="1"/>
            </p:cNvSpPr>
            <p:nvPr/>
          </p:nvSpPr>
          <p:spPr bwMode="auto">
            <a:xfrm>
              <a:off x="4271963" y="6081713"/>
              <a:ext cx="222250" cy="222250"/>
            </a:xfrm>
            <a:prstGeom prst="ellipse">
              <a:avLst/>
            </a:pr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7" name="Freeform 40"/>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8" name="Freeform 41"/>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9" name="Freeform 42"/>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0" name="Freeform 43"/>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1" name="Freeform 44"/>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2" name="Freeform 45"/>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3" name="Freeform 46"/>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24" name="Group 123"/>
          <p:cNvGrpSpPr/>
          <p:nvPr/>
        </p:nvGrpSpPr>
        <p:grpSpPr>
          <a:xfrm>
            <a:off x="9529115" y="2934396"/>
            <a:ext cx="1888584" cy="549776"/>
            <a:chOff x="2880656" y="5494318"/>
            <a:chExt cx="1888852" cy="549854"/>
          </a:xfrm>
          <a:solidFill>
            <a:srgbClr val="0078D7"/>
          </a:solidFill>
        </p:grpSpPr>
        <p:grpSp>
          <p:nvGrpSpPr>
            <p:cNvPr id="125" name="Group 124"/>
            <p:cNvGrpSpPr/>
            <p:nvPr/>
          </p:nvGrpSpPr>
          <p:grpSpPr>
            <a:xfrm>
              <a:off x="2880656" y="5494318"/>
              <a:ext cx="621131" cy="549854"/>
              <a:chOff x="2664209" y="5494318"/>
              <a:chExt cx="621131" cy="549854"/>
            </a:xfrm>
            <a:grpFill/>
          </p:grpSpPr>
          <p:sp>
            <p:nvSpPr>
              <p:cNvPr id="135" name="Freeform 50"/>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6" name="Freeform 51"/>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7" name="Freeform 52"/>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8" name="Freeform 53"/>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9" name="Freeform 54"/>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40" name="Freeform 55"/>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26" name="Group 125"/>
            <p:cNvGrpSpPr/>
            <p:nvPr/>
          </p:nvGrpSpPr>
          <p:grpSpPr>
            <a:xfrm>
              <a:off x="3639252" y="5657238"/>
              <a:ext cx="1130256" cy="313112"/>
              <a:chOff x="3422805" y="5657238"/>
              <a:chExt cx="1130256" cy="313112"/>
            </a:xfrm>
            <a:grpFill/>
          </p:grpSpPr>
          <p:sp>
            <p:nvSpPr>
              <p:cNvPr id="127" name="Freeform 56"/>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8" name="Freeform 57"/>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9" name="Freeform 58"/>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0" name="Freeform 59"/>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1" name="Freeform 60"/>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2" name="Freeform 61"/>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3" name="Freeform 62"/>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4" name="Freeform 63"/>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sp>
        <p:nvSpPr>
          <p:cNvPr id="141" name="Rectangle 140"/>
          <p:cNvSpPr/>
          <p:nvPr/>
        </p:nvSpPr>
        <p:spPr bwMode="auto">
          <a:xfrm>
            <a:off x="9046616" y="923295"/>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42" name="Rectangle 141"/>
          <p:cNvSpPr/>
          <p:nvPr/>
        </p:nvSpPr>
        <p:spPr bwMode="auto">
          <a:xfrm>
            <a:off x="5822205" y="3468730"/>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Linux/Windows container </a:t>
            </a:r>
          </a:p>
        </p:txBody>
      </p:sp>
      <p:sp>
        <p:nvSpPr>
          <p:cNvPr id="143" name="Rectangle 142"/>
          <p:cNvSpPr/>
          <p:nvPr/>
        </p:nvSpPr>
        <p:spPr bwMode="auto">
          <a:xfrm>
            <a:off x="5822205" y="923295"/>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44" name="Group 4">
            <a:extLst>
              <a:ext uri="{FF2B5EF4-FFF2-40B4-BE49-F238E27FC236}">
                <a16:creationId xmlns:a16="http://schemas.microsoft.com/office/drawing/2014/main" id="{86ACB026-57D9-43ED-845A-87BCC2D2C139}"/>
              </a:ext>
            </a:extLst>
          </p:cNvPr>
          <p:cNvGrpSpPr>
            <a:grpSpLocks noChangeAspect="1"/>
          </p:cNvGrpSpPr>
          <p:nvPr/>
        </p:nvGrpSpPr>
        <p:grpSpPr bwMode="auto">
          <a:xfrm>
            <a:off x="10104694" y="1809834"/>
            <a:ext cx="737425" cy="862206"/>
            <a:chOff x="6796" y="954"/>
            <a:chExt cx="721" cy="843"/>
          </a:xfrm>
          <a:solidFill>
            <a:srgbClr val="0078D7"/>
          </a:solidFill>
        </p:grpSpPr>
        <p:sp>
          <p:nvSpPr>
            <p:cNvPr id="145" name="Freeform 5">
              <a:extLst>
                <a:ext uri="{FF2B5EF4-FFF2-40B4-BE49-F238E27FC236}">
                  <a16:creationId xmlns:a16="http://schemas.microsoft.com/office/drawing/2014/main" id="{7DB9C39D-EC66-4AF8-87AE-015EA33D1B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6" name="Freeform 6">
              <a:extLst>
                <a:ext uri="{FF2B5EF4-FFF2-40B4-BE49-F238E27FC236}">
                  <a16:creationId xmlns:a16="http://schemas.microsoft.com/office/drawing/2014/main" id="{09078763-523B-4DBC-98FF-FC73164555B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7" name="Freeform 7">
              <a:extLst>
                <a:ext uri="{FF2B5EF4-FFF2-40B4-BE49-F238E27FC236}">
                  <a16:creationId xmlns:a16="http://schemas.microsoft.com/office/drawing/2014/main" id="{95295BAF-4458-49C3-AE19-B5DB30A4616F}"/>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65" name="Group 64">
            <a:extLst>
              <a:ext uri="{FF2B5EF4-FFF2-40B4-BE49-F238E27FC236}">
                <a16:creationId xmlns:a16="http://schemas.microsoft.com/office/drawing/2014/main" id="{84A5F6C9-7A8A-45CE-90A6-D26A6F4C658B}"/>
              </a:ext>
            </a:extLst>
          </p:cNvPr>
          <p:cNvGrpSpPr/>
          <p:nvPr/>
        </p:nvGrpSpPr>
        <p:grpSpPr>
          <a:xfrm>
            <a:off x="6018996" y="5401888"/>
            <a:ext cx="2165787" cy="362938"/>
            <a:chOff x="1814286" y="7761330"/>
            <a:chExt cx="9662611" cy="1619249"/>
          </a:xfrm>
          <a:solidFill>
            <a:schemeClr val="accent1"/>
          </a:solidFill>
        </p:grpSpPr>
        <p:sp>
          <p:nvSpPr>
            <p:cNvPr id="66" name="Freeform: Shape 65">
              <a:extLst>
                <a:ext uri="{FF2B5EF4-FFF2-40B4-BE49-F238E27FC236}">
                  <a16:creationId xmlns:a16="http://schemas.microsoft.com/office/drawing/2014/main" id="{761BAEE0-E8C8-43FD-866A-373C349F4404}"/>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solidFill>
                  <a:srgbClr val="000000"/>
                </a:solidFill>
                <a:latin typeface="Segoe UI"/>
              </a:endParaRPr>
            </a:p>
          </p:txBody>
        </p:sp>
        <p:sp>
          <p:nvSpPr>
            <p:cNvPr id="67" name="Freeform: Shape 66">
              <a:extLst>
                <a:ext uri="{FF2B5EF4-FFF2-40B4-BE49-F238E27FC236}">
                  <a16:creationId xmlns:a16="http://schemas.microsoft.com/office/drawing/2014/main" id="{BA082D20-5E7D-490F-A285-9B691C8F333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solidFill>
                  <a:srgbClr val="000000"/>
                </a:solidFill>
                <a:latin typeface="Segoe UI"/>
              </a:endParaRPr>
            </a:p>
          </p:txBody>
        </p:sp>
      </p:grpSp>
    </p:spTree>
    <p:extLst>
      <p:ext uri="{BB962C8B-B14F-4D97-AF65-F5344CB8AC3E}">
        <p14:creationId xmlns:p14="http://schemas.microsoft.com/office/powerpoint/2010/main" val="100124317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CB8-5483-435C-B7BB-3DDA3BD87740}"/>
              </a:ext>
            </a:extLst>
          </p:cNvPr>
          <p:cNvSpPr>
            <a:spLocks noGrp="1"/>
          </p:cNvSpPr>
          <p:nvPr>
            <p:ph type="title"/>
          </p:nvPr>
        </p:nvSpPr>
        <p:spPr/>
        <p:txBody>
          <a:bodyPr/>
          <a:lstStyle/>
          <a:p>
            <a:r>
              <a:rPr lang="en-US" dirty="0"/>
              <a:t>SQL Server on Linux – What have we learned?</a:t>
            </a:r>
          </a:p>
        </p:txBody>
      </p:sp>
      <p:graphicFrame>
        <p:nvGraphicFramePr>
          <p:cNvPr id="3" name="Diagram 2">
            <a:extLst>
              <a:ext uri="{FF2B5EF4-FFF2-40B4-BE49-F238E27FC236}">
                <a16:creationId xmlns:a16="http://schemas.microsoft.com/office/drawing/2014/main" id="{E283A8B8-C589-42A2-869B-E92984DC0ADC}"/>
              </a:ext>
            </a:extLst>
          </p:cNvPr>
          <p:cNvGraphicFramePr/>
          <p:nvPr>
            <p:extLst>
              <p:ext uri="{D42A27DB-BD31-4B8C-83A1-F6EECF244321}">
                <p14:modId xmlns:p14="http://schemas.microsoft.com/office/powerpoint/2010/main" val="2030555947"/>
              </p:ext>
            </p:extLst>
          </p:nvPr>
        </p:nvGraphicFramePr>
        <p:xfrm>
          <a:off x="-1599422" y="1228292"/>
          <a:ext cx="8362361" cy="115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93B48FD-2112-4015-A179-E12417F37078}"/>
              </a:ext>
            </a:extLst>
          </p:cNvPr>
          <p:cNvSpPr txBox="1"/>
          <p:nvPr/>
        </p:nvSpPr>
        <p:spPr>
          <a:xfrm>
            <a:off x="513801" y="2560336"/>
            <a:ext cx="8795645" cy="1440687"/>
          </a:xfrm>
          <a:prstGeom prst="rect">
            <a:avLst/>
          </a:prstGeom>
          <a:noFill/>
        </p:spPr>
        <p:txBody>
          <a:bodyPr wrap="none" lIns="0" tIns="0" rIns="0" bIns="0" rtlCol="0">
            <a:spAutoFit/>
          </a:bodyPr>
          <a:lstStyle/>
          <a:p>
            <a:pPr defTabSz="932563"/>
            <a:r>
              <a:rPr lang="en-US" sz="1836" dirty="0">
                <a:gradFill>
                  <a:gsLst>
                    <a:gs pos="2917">
                      <a:srgbClr val="1A1A1A"/>
                    </a:gs>
                    <a:gs pos="30000">
                      <a:srgbClr val="1A1A1A"/>
                    </a:gs>
                  </a:gsLst>
                  <a:lin ang="5400000" scaled="0"/>
                </a:gradFill>
                <a:latin typeface="Segoe UI"/>
              </a:rPr>
              <a:t>Customers are….</a:t>
            </a:r>
          </a:p>
          <a:p>
            <a:pPr defTabSz="932563"/>
            <a:endParaRPr lang="en-US" sz="1836" dirty="0">
              <a:gradFill>
                <a:gsLst>
                  <a:gs pos="2917">
                    <a:srgbClr val="1A1A1A"/>
                  </a:gs>
                  <a:gs pos="30000">
                    <a:srgbClr val="1A1A1A"/>
                  </a:gs>
                </a:gsLst>
                <a:lin ang="5400000" scaled="0"/>
              </a:gradFill>
              <a:latin typeface="Segoe UI"/>
            </a:endParaRP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Standardizing on an Operating System (Mixed OS and Hybrid Cloud short-term)</a:t>
            </a: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Re-evaluating the preferred database for new applications</a:t>
            </a: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Migrating from SQL Server (Older Versions), ORACLE, MySQL, or PostgreSQL</a:t>
            </a:r>
          </a:p>
        </p:txBody>
      </p:sp>
      <p:sp>
        <p:nvSpPr>
          <p:cNvPr id="5" name="AutoShape 8" descr="data:image/jpeg;base64,/9j/4AAQSkZJRgABAQEA3ADcAAD/2wBDAAMCAgMCAgMDAwMEAwMEBQgFBQQEBQoHBwYIDAoMDAsKCwsNDhIQDQ4RDgsLEBYQERMUFRUVDA8XGBYUGBIUFRT/2wBDAQMEBAUEBQkFBQkUDQsNFBQUFBQUFBQUFBQUFBQUFBQUFBQUFBQUFBQUFBQUFBQUFBQUFBQUFBQUFBQUFBQUFBT/wAARCACGAI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ueSxJJ60uPehf4vrS1/L5/VAmPejHvS0UAJj3ox70tFACY96Me9LTW+XJ6d85xQAElcndgdc5r07wPa6b8LdUj1jxrpOoG88pLnTLbygVY55bk/fTg7SRt643ba7D9n34V6dcSWXiTWJ7e4umzLp+n7gSgVseaw7kHGB0Xg9fu+5eNvA+mePNDl0zUYi0bfNHIuA8LjIDoex/xIPBr9Fyfh+q6P1y6518Keq+f6H5lnXEVKVb6lZ+z2k1o/l+vc8S1P46eH/iRpd5pPiDw5eQ2W0yfabVvPNvjpKcKCuMjseuO/Pz6wTzXCFigOFLcHGeMj1r274eeFdR+F/xfi0TVjE2m6lDLB50gAiukwSu3P8AFnAKk5GT2INZfxq+Dv8AwiM0mtaJifQpG/eRq+42zE4A/wB0nAz26HtXBmWHxuOw/wBYrq84Np6Wa/zR3ZXisDl+KeGoO0KiTi73T+/ZnkuPejHvW14g8Gat4XtNMur+3CWuoxLNbzRtvRgRnbn+8B2rEWvjqlKpRly1FZn3NKtTrx56UroXHvRj3paKyNhMe9FLRQAi/wAX1paRf4vrS0AFFFFABRRTGbapJBI60avRAEn3SSce9fRvwN+BJt0h8ReJbX/SCN1np8w/1Q5xJIMfexyFP3f977vgELXvh7VoJXhktL+0lSZY7iIhlYHcpKHHHFfb/gnxtYeLvDul6jA6p9sjJETEZVl4dfqpBH4V97wtgcNWryliPijsmfnnFmOxNGhGGHfuT3a/I+UfiH4b134X+PJb8MbV5rmS6s721XYhyxOB9A2CpHTrkHn6J+D/AMYrP4iacLa4AttcgUedb54kHTentnt2P4E9f4w8Iab430WfS9SgEsEnKkcNGwHDKexFfHvjLwbrvwd8Vwss7w+W3m2WowjaHAOPpnnBU+vQg17leGI4dxLr0ryoyeq7Hg4aphuI8MsNVtGvFe6+/wDXX7z688ceB9M8faHLpmpQ7o2+ZJFxvicdGU46j3HPIPHFfHfjrwfr3w1v7nRbq4mjsLk70eFisN0oIw2OhI+UbT07ZBBP058H/jBZ/EbTTBc7LbXIFzPb5+VwMDemT0z27E/Qm98ZLfw1L4Juz4n+WzX/AFTxged5pzt8r/aPP4ZzxmvTzLCYbN8L9boTs7b+XZnlZZjMTk2L+qYiHMr/AA+fdHF+G30OH9nbTF8YKGsXgYJGf9Yyl28oR/7W3bg9vpXy/Ls8x/KD+WWOxWwzYJ4BPc49K2PEnjHVfFKWceo3bTW9lGIIIyAqqOmSo4ycda9w/Z5+DtpNaWvizVWjupX/AHljbZDLEM/fcD+Prx/D/vfd+JlGWfV6WGw6soJLm6+f/AR9zTlHh3D1cViZXlUd1Hpr2/VnO/BP4X+G/EFrd3HiG+ha9d5LWLSnk8uWFujM2cEtzwBwPrwvEfEz4Z6h8N9a8mfdcadMSbW8A4cZPDccMB+fX6e+/Gv4IReMreTWNHjWLXY1y0eQq3YA4BPQOAOD7AHjGPnnVvH3iO98Nt4X1S5kltoZgSlymZoyp+4WPIwex54644rbNsJQwNL6tWpWa+Ga6+phk2MxOPrvFUavMn8UH0XRr+tepzNFNXtRXwV2fowq/wAX1paRf4vrS0yQoooRHlkCRq0kjMFVEUszMTgADHOT6Cnq9EKUlFXbshjfXAr6M+BfwNWBrbxF4khVrjiSy0+TB8rusjj+/wCi/wAP1+7wOh/s6+M9ctUuTb2umxsMhL6Yq+OxwqtjPoSDVvWPhv8AE3wDdJrUdxc3ksKhTdaddPOwQY2hlYBmHtgjrX2OV4OrgZLFYnDSklt5edj4fNsdSzCH1PC4qMG9/PyufTPinwDofjSx+z6vp8N0B9yTBEkeeu1xyM4HSuB0/wCCNx4Z0vVtO0rWJPskpW7sGmGJrO6X7rKw4KkYBBA4GOdxrB+G/wC0Dql9Yk63prajBDgTXmlrulhGQA0sPXB5JZMgegr2bQfFGk+KtPW80q/hvYGH3oXBK5GcEdVOD0PIr9LoSwGY2rU1aVvRn5dXjj8uvh6j91P1X/AOL+FHxYj8ZJLpOqotj4msS0d1a54YqdrMnPOD1Hb8jXXeL/CWneNdFm0zUot8Mg+RwBvjbBAZT2IzXgf7RfhO78J+KrLxlpDvbPcOqyyRE5jnUfKw9mUYIxj5ec7q9D8GfGqC6+Gf/CS+IEFk0DtAwjwftLqBzGPc547EHsM1x4bHR56mX4/eK3ezj3OzEZfLkpZhgNpPZbxl2X6Hj1x8M9W+C3iS28SahLFcaPp92nlm3n8ue4U5wAuP++hnoG7c1x3xF+Imo/EbXDe3p8q3jyltaq2UiX09yccnvj0ApfiL8RdU+JGvfbLrdHArEWlkhLLEPQDHLHue/wBMCum8IaP4W8A6o8PxC0y7bU90TwW7KJbdYmH32VT8xByCORwNo61+e1HHEzlhcFLkoX1b2v8A1sj9HpqWEhDGY+PPiLaJb2/rdk/7OWm+GdQ8XOdXcSapH81hbzAeWSMksOeXGOB+Pb5dc+NL/wCBvxS1ewkhZvD13cfaPskabVWNzlXjHqo+XA4O0jtkfQWk+GvDF5YWs9hpWmTWnyzW7w28e0YwVZcDqOCMVx3x2+FU/wAQNGt59O8oapYlmjVxjzlPVN3Y8DGf0r7T+ya+CwEXhWnODumlv3v30Pif7WoY7MJPFxapzXK038PZrtqehaJrVl4j02C/0+4S6tJ13JIh4I/xyD1ryr43fBNPGUMms6PHHDrka/NGMKt0oHQ9g4A4J+h9R4p8Mfidqvwn1yazu0nk0xpCl3YOMPEw43KCOGGOnQ9PQj6/0XWrLxHpcGoafcLdWc670kQnB9vqPT2rtwmKwvEGGdCurTW67eaOHF4TFcO4qNehK8X8MujXZnwBcQyWc0sE6NDNExSSOQYZWBIII7EHsR2NFfX3xI+Buh+PdUTUJJ5NKvcbZZrcL++HbcD3Hr6euBgr4LEcK4uFWUaaTXRtn6Fh+LsBOlGVa6l1Vmz5AX+L60tIv8X1ppY/Qd6+NSb2PuG7asfXrfw/+Fs918L9W8XQJcSawhL6Wtq5V08pvmfH8RJDDaR0Xjk1x/iL4b6r4T8K6brGqlLSTUJCkWnyAiZVAJDN6HGOOoyPUgfTv7P15BffCjR1Qj90JY3Udm8xs5x69fxFfa5DlftMZKliY2fLdfPZnwfEObcmCjVwsrx57P5br0Z5F8Lf2i9R03Vvsviq7a8064YAXRQB7cnoflHKn6cdelfTsFxDeQpLE6TRSKGWRCCGBGQQe/FeBfHL4F/amufEfh23IuOZLuxiX/WdzIgH8R7jv9eG5D4J/GmTwTcR6NrEjS6HI22OQ5LWjHuP9j1HbOa+nweY4jKcR9RzF3i/hkfKYzLcPm2H+v5YrSXxQ/yPR/i98Orjw9dP458Jj7DqVl++vIYwAk8fV2K98DkjuB64zw32OT4gRt4v8AyvpniiAr/aelW8gQuSf9YmTggnJweDz/ECG+nUmi1CzV4pElilTKuh3KwI4Ir5G8Ha9p/wr+MGsSXEksWnWr3VsqwqXMg3fIh56cDk9x1q83o0sLWpzvanUevSz/mXbzMsoq1sVQqQSvUpq668y6xfdduqOlvvi5qt54TudF+IXh28itL5HhivxbNDKZFxhjE+BkHDBhjOBgV4Z5ztCsbSMY1O5ULEgHGCcepwOnoK6n4jfEXUfiPrhvLomK2jJS1s1b5YVz+rHHJPp6AV6J8Of2abrXrKPUfElxNpkMnKWMAAmweQXJBC/wC7jPTkcivj60MTnOJ9jhm5qOnM9Hbz/Q+3w0sLkWF9vikoSnryrXXyX59Divgfo8GtfFLQoZwHjjkafa3cojMvHswU/hXs/wAf/g/c+Kl/4SHSA02oW8IjmswMmaNSSCn+2Nx47jpz10tL/Z9sfCniXTNc8P6hcJPaTZeC7IdJEIKuOACDtJx16CvXVAOc/SvtssyLkwM8HjI6t3uvw+4+GzXP/aZhTxuCeiVrP8V8z5B+DXxmuvh7qA0zUTJNoMr4dcEtasTyyj0z1Ue5HOQ31vY39vqlpFdWs0d1byKHjljYMrKRkEHuCK8O+OXwNOsLceIPD0H/ABMB+8urONcef6sg/v8At3+vXzj4M/GW4+Hl4NP1FpJ9Bkf505LWzHGWUenOSo+vXg8WDxtbI6/1LHO9N/DI7MdgqGe0fr+AVqi+KPf+vxOx/ak8Cw2v2TxRaxiN5XFrd7R944JRzjvwVyfVa5L4AfEJfBWtX0Op6oLTRHt2lMDqX3TArt2Ad8bug5wOtex/tC6xZzfCOeSOVZVvpLcW0iEEN8yyZB/3VJr5GXDcdfwFeHnlZZZmyxOG3aue9kND+1colhsTsnbzsrP8Duvij8Vr/wCJGrByWtNKhJ+zWjEf99vg4LEH6DJA7klcP+NFfH18ficRUlVnN3Z9th8BhcNSjShBWXlcbuC5JOOp5r3/APZ9+Fmmyy2viDWp7W4vG3PYaeJFPl7Wx5rDPLA9P7vBPzcLpfA74DmzaHxD4ltz9rBD2mnyrjye4eQH+PphT93g/e+7xHxk8I6/8PfHsnia2nkW3vLoz219AuDDIf8Alm3bgcc8MAfcV9bg8tqZXTjmOJp8yvt2XdnxeOzWGb1Z5bhavLpv/M+y/wAz6Z8Y+C9N8baDPpepQ+bC4yjDhomxgMp7Efl1HTivD/Aeo3vwD8aTeHvELbdB1F99tqG0+WH4AcnsD8oYZ4+U9MmvR/g38XIfiTpkkNwq2+s2aL9phUfK4OQJFOehweDyPpgnq/GngzTPHOhzabqcPmxPykg+/E2DhlPY8/5FfoE6NPHxhj8E/fWz7+TPzunVqZfKeAxkbwe67Po1/WpsxslxGjo4ZG+YMpBHP9K8A+OfwNN01x4j8N25Nzkvd2ES/wCs6kvGP72TyB16jnO7n5PGXjL9nvVBo98F1rReTatcZVWQdkfnaemVIOOMdQT0M37WVoLMmPw/M91jIVrgCPP+9gn9K8rG5hl2OovDY73Jro1qn5dz18DluZ4GtHFZf78H1T0a7NGP8A/iRJ4V03WLDxBeeRptnb/araO4JWT7xDLGD1GcDHqeOpx4nrmqS65rF/qEwCzXlxJOyL2LMTjr2J9ea6L4ifEjVPiPqMc97HBDDDkW9vEuFQE5JLdSeB7cdq7Lwz8LfEPgTS7HxvPpEepyW26Y6PMCJIkK/LKePvDrtxkD36fFVPa5lGOFpNypU/tW6en5H3NKNLK5SxldKNWrtC+l10v59XsdL8Kf2c4r7RpdQ8VwPHLdwlYLLdhoAQP3j8ff9ug75PC4eua945+CHjOKW+1K61rSZcLF9rlZop41GMc5COABkgcnnkZr134Q/Gaz+I9n9nnWOy1qMZkt1b5ZB/fj55HPTqD9QT2fizwnp/jTRLjTNTgE1tKOOxVuzKccEV91RyvD1cFGWWztKOz7vzPgq2aYinjpxzSHNGW67L+7/WpF4N8aab450WHU9MmEkMnDocB42HVXHYj/AD78N4w+Ndv4D+Iy6PqKeZpctrHIbiMbnt5CzA5UdVwFPAyM988ee+Hml/Zv8Qa8urC5vLK+gVtOkjQiO4dSeG/uPhh26Z9hXi/iDXrvxRrd5ql+4a6un8x9vQZAAA9goAHsK83MeIK2Fw8ItWrX1Xkv8z08s4do4zE1JJ3oW0fr+qPvPRte0/xBZrd6fewXts3SSFww+nBrx34vfBfwxfXj+IZ9XTw5n5rpmUMkxwTkDIw5PpnPpk5r5ks7y4sZDJbXE1vJjG+Fypx6ZBpby8uNQk33M8tw/TdM5c/TJNeTiuJ6GMoeyr0Lv10/zPYwnCmIwOI9rh8TZemv+R0PjDx1f+JtO0XSJZY20/R4fs8BhDIsuPlWQqeh2qOvTn1xXLqu2gdaXPNfC169TEz9pUd2foGGw9PC01SpKyFooornOk+qvg58d18aTNpWtiCz1csTC0eVjuBnO0An7wHbPIGfXHq+taLZ+I9LuNPv7dLmzuF2yRuMhh/n+lfn9FJJDIskbtHIjbldTggg5BB9RivqP4I/HBPE0UWia7IsesqNsVwx2rdKP/ZwPTrj8v1fIc/ji19TxvxdH38n5n49xBw7LBv65gV7vVdvNeRwvjrTvFHwOsJdO0WUR6JeXYuItUjiHngjGIZW/Dv94cdMrXrnwe+MNp8RNNW2uSltrkC/vrcZAkUcb09vbPGfoT3msaNZ+ItMuLHULdLm0nTa8Ug4IP8AntXzTq3wnf4N+I18UzXq3Gg2FzHLbwpcNHdzZJHl4AAOM5PPzKGBABNelWo4rKcQq1B3odU/srueZRrYTNsM6GIXLiFqpL7T7M90+J03hm38LTT+KIIbnTomDpFIuWeQfdCD1PT6Zzxmvi7xDqVvq+tXd3ZWEWnWs0m6K0tx8kS8AADHoO3rxW58RPiNqXxG1hru9Yw2sZK21mrfJCvH5tjqT/Liun+BY8GaXqQ1fxLqUUV/HOIbK0ljYohwP3zYGO+ATgLtJz02/I5jjKefYyNClaMP5nZfP/JH2WW4KfD2Cliaycpv7K1S/rqyz4b+GuvfDixsfHF/oUOqxwq8r6bKSJbYYykzDpkEZIIO0c9fu3dB/aC8b+I/EltY2Vnp1y10+yOzMZQHAyRuLccA/wCFfUi4mhHIZW/EYr50+KnwcPg/xBa+LfDyvDp0FzHc3dvbplrXa4LSRr3XA+72x6fd+ixWV4jLaUHgJvkXxJb+b/4B8xhc1w+ZVaizCmnUafK3ey7K36nkPibWryx8fX2pW1i3hm/iufMFpC3NvJgBucc7jk9MEMeoPP0/8HfjFbfEKy+yXZS31y3UGWHOBKvA3p7eo7E/TPG/Ei38FfGG3LaRrllF4lt4t0TSFohMME7G3DkDnkZK8+4ryrwf8PdZ1DwzJ4s8O3ryX+mXJV7O3T98gAzvQ5+fgj5ccjI5+6fIw08XleOk6D9pTlrpbbr80eziI4LNsBFV17KrC0db/LV9H5n174r8K6d400W40zU4BNbTDGOAynsynsQa+S/HXwP1zwPDqd/I8E+j2rr5d00gV5gzYHy+oJAP6V778O/jJb698PZ9e1sJp5sWMNxKP9XK4VTuj7kNuHHrkc9/nb4pfFS/+JGsbtzW2k27f6PZ56dt7+rH9OnqT6XEVfLcRhYV5K82tOj+fkefw1RzOhip0KbtCL96+q+XmcRRSClr8nP2AKKKKACiiigBF/i+tOjkkgkSSJ2jkU7ldSQQQcgg+oPpTV/i+tLTTcXdCaUtGfUvwv8AjQjfDe61bxNOqyafN9k81SN902xWUBePnIbtxwT0zXgfxH+JGpfEbWmvLsmK0jyLazUkrEv9Txya5QZYhQCSTgAcnJ4Ax656fWvo/wCD/wCzzbDTW1PxZaLPcXEZWHT36QKR95v9v/0H69PuaOIzDP6cMHD4YrV9/X/I/P62Fy7h2c8bU1lJ+6u3p+rOS8Dfs06x4kso77V7xdEgkUMlv5fmTsvJywyNhxzjk+oB4rodZ/ZNljtXk0rXvMmVcrHeQbVY+m5Tx+RrD8bad4w+BviC1vtP1a9v9CUiO2NxKzxhR/yxkUnHTgEAd8YPT334c/EbTfiJoq3dm3l3KYFzau3zwvjp9Djg9/zA97AZbldSUsHWpONRd3q/NM+ex+aZtTjHG0qqlSl2Wi8mmeSfDX4iav8AC/VovCfjiOS2tDlbK9lyyRj03Dgx9Of4O/H3foXieLsyMPqCCK57x14F07x9oc2najErK3zRS7RvhkAwHU+oz+RIPBrxT4XfFK6+HOvS+CfFch+y2kv2e3u3JxD/AHQc/wDLMgjB7ZA6dPep1XlE44fESvTl8Mn08n+jPn6lJZvCWJw8bVFrKK6+a/VFD45/Av8AsRrjxB4eg3ad/rLqzjHMHJJdR/c65H8P0+7pfs5XMPg/wX4j8RatcfY9KkkREaQEb9gOSox82S4UYzkjFe7694i07w9o9zqOozJDZRJueRjx7DHckkcD1r4h8W+Iota1O9XTIJNO0R7gzwaf5hKI2MbtucAn0HTOOnX5zNIYXJcWsbR3afu+b6+h9NlMsXnuDeBrfCmve8l09STx54oi8VeJdRvLC1Ol6fcTeatojHazYx5jLnG9h1wO/wCJ57FApa/NK1adecqk92fqeHw8MNTjSp7IQDFLRRXOdIgGKMUtFABRRRQAi/xfWlpF/i+tLQBpeF/EE/hTXrTVre3t7q4tWLRx3S7kzgjOBjkZyPevpz4M/HKLxu50vWFhs9aG4xCLKx3Cjn5QTwwHYnnGRx0+UaWGSS3mjmhkaKWNg6OhIZWByCD2wQOh7V9BlWc18sqLl1h1X9dT5vN8kw+awbkrT6M/QDWtFs/EWl3Gn39ulzZ3ClXjkGQR2/HOPpivlTxZ4R179n/xdFq+jzSS6XJJtinblWU4zDMP6+wIweB6p8EfjbH4vji0XWZRFrUa4jkOAt0o5z7OAOR3wSO4X1bWtFsvEWmXFhfW0d1aXClHjk6H/Dp+GK/Va9GhnlCOJw0rTWz6p9mfkdGtiMixEsLiY3g/ij0a7owPh38RtM+IugLeWh2XC/Lc2jH54Wx09wexHX8wPnH9pmCBPidI0SjdJZxNKOxfLDn/AICq/pXS2fhU/AH4mQajd3s6+GLqOWNLlIy+flyIZcdCCMgjrgf7WPI/HHiqbxt4p1HWJlMf2mT5Iz/AgGEB98AdPevk87zGc8vjh8SrVVLX5dfmfXZBlsI5jLEYZ3ouOnz+z8i/4++JWq+PpLVLkpbafaoFhsrcFY1IGMnnk9foMe+eS20ooOa/P6+IqYmTqVZXZ+k4fD0sLTVKjGyQtFFFcx0iAYpaQUtADQKOhpea2fDXho+IJmDTyQpuZVEMDTyOwRnICjnAVD05yVGDk42pUpVpKENzCtXhh4e0qPQx6K0vEGhyeHb7yJJPNQ7wGZSrArI0bKwGcENG44JBxkHFFOdGVOXLNaodOtTrQVSEtGZmOTz3NO20UVgbBto20UUALE8tpNFPFI0UsbhkkjJDKwOQQRyCMZz7V9efBX4lXvi7wXdXWqJvu9MPlyzJ/wAtgE3BscYbHUDjPpnAKK+14Ur1I4vkjLRptr5HwfGFClLBKrKPvKSSZ86fE74l6j8StZNzNm306LJtbMNwg6bm9WP/ANb1zxgU0UV8vja1SviZzqu7Z9Zl9Gnh8LCFKNlYXbRtooriPQDbRtoooANtG2iigA21f0nWp9IWaNUWSOTOBuKlG2shZSOhw7DnPGD1AwUV0UJShVTiznr041Ycs1dDNY1SXWL3zWjitkXcI4bdcJGCxdgoPqzE/U9gAAUUVjXlKVRyk9S6NOFOCjFaI//Z">
            <a:extLst>
              <a:ext uri="{FF2B5EF4-FFF2-40B4-BE49-F238E27FC236}">
                <a16:creationId xmlns:a16="http://schemas.microsoft.com/office/drawing/2014/main" id="{4D1FDE43-E8FF-45A7-8412-22F0C4A3F6D8}"/>
              </a:ext>
            </a:extLst>
          </p:cNvPr>
          <p:cNvSpPr>
            <a:spLocks noChangeAspect="1" noChangeArrowheads="1"/>
          </p:cNvSpPr>
          <p:nvPr/>
        </p:nvSpPr>
        <p:spPr bwMode="auto">
          <a:xfrm>
            <a:off x="7855575" y="3341828"/>
            <a:ext cx="1045783" cy="10457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solidFill>
                <a:srgbClr val="1A1A1A"/>
              </a:solidFill>
              <a:latin typeface="Segoe UI"/>
            </a:endParaRPr>
          </a:p>
        </p:txBody>
      </p:sp>
      <p:graphicFrame>
        <p:nvGraphicFramePr>
          <p:cNvPr id="6" name="Diagram 5">
            <a:extLst>
              <a:ext uri="{FF2B5EF4-FFF2-40B4-BE49-F238E27FC236}">
                <a16:creationId xmlns:a16="http://schemas.microsoft.com/office/drawing/2014/main" id="{183EB1D9-D11D-4DAF-85B8-7B6309827E1C}"/>
              </a:ext>
            </a:extLst>
          </p:cNvPr>
          <p:cNvGraphicFramePr/>
          <p:nvPr>
            <p:extLst>
              <p:ext uri="{D42A27DB-BD31-4B8C-83A1-F6EECF244321}">
                <p14:modId xmlns:p14="http://schemas.microsoft.com/office/powerpoint/2010/main" val="2467067023"/>
              </p:ext>
            </p:extLst>
          </p:nvPr>
        </p:nvGraphicFramePr>
        <p:xfrm>
          <a:off x="413294" y="4134190"/>
          <a:ext cx="8239602" cy="24140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2" descr="Story logo">
            <a:extLst>
              <a:ext uri="{FF2B5EF4-FFF2-40B4-BE49-F238E27FC236}">
                <a16:creationId xmlns:a16="http://schemas.microsoft.com/office/drawing/2014/main" id="{28EE9FBF-C174-41BD-90BF-5CD6330F84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1903" y="1111552"/>
            <a:ext cx="1754667" cy="8166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ory logo">
            <a:extLst>
              <a:ext uri="{FF2B5EF4-FFF2-40B4-BE49-F238E27FC236}">
                <a16:creationId xmlns:a16="http://schemas.microsoft.com/office/drawing/2014/main" id="{D9D2D2E1-EBD0-4C61-BC6A-E85FC3255D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77866" y="1142011"/>
            <a:ext cx="1748631" cy="5828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tory logo">
            <a:extLst>
              <a:ext uri="{FF2B5EF4-FFF2-40B4-BE49-F238E27FC236}">
                <a16:creationId xmlns:a16="http://schemas.microsoft.com/office/drawing/2014/main" id="{C7C617C0-627D-4CFD-ABA4-5DAA39BD91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36371" y="2092635"/>
            <a:ext cx="2633050" cy="4371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tory logo">
            <a:extLst>
              <a:ext uri="{FF2B5EF4-FFF2-40B4-BE49-F238E27FC236}">
                <a16:creationId xmlns:a16="http://schemas.microsoft.com/office/drawing/2014/main" id="{C0C3B990-BD93-475C-995A-772A1A420D5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3420" y="1776632"/>
            <a:ext cx="1715990" cy="10338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tory logo">
            <a:extLst>
              <a:ext uri="{FF2B5EF4-FFF2-40B4-BE49-F238E27FC236}">
                <a16:creationId xmlns:a16="http://schemas.microsoft.com/office/drawing/2014/main" id="{DE356F06-68FC-4E1A-8EC9-5879C64DD1F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01143" y="2696200"/>
            <a:ext cx="1302076" cy="78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289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Graphic spid="6"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865" y="1181055"/>
          <a:ext cx="12190271" cy="4977840"/>
        </p:xfrm>
        <a:graphic>
          <a:graphicData uri="http://schemas.openxmlformats.org/drawingml/2006/table">
            <a:tbl>
              <a:tblPr firstRow="1" firstCol="1" bandRow="1">
                <a:tableStyleId>{69012ECD-51FC-41F1-AA8D-1B2483CD663E}</a:tableStyleId>
              </a:tblPr>
              <a:tblGrid>
                <a:gridCol w="2007044">
                  <a:extLst>
                    <a:ext uri="{9D8B030D-6E8A-4147-A177-3AD203B41FA5}">
                      <a16:colId xmlns:a16="http://schemas.microsoft.com/office/drawing/2014/main" val="2186728381"/>
                    </a:ext>
                  </a:extLst>
                </a:gridCol>
                <a:gridCol w="7711145">
                  <a:extLst>
                    <a:ext uri="{9D8B030D-6E8A-4147-A177-3AD203B41FA5}">
                      <a16:colId xmlns:a16="http://schemas.microsoft.com/office/drawing/2014/main" val="20000"/>
                    </a:ext>
                  </a:extLst>
                </a:gridCol>
                <a:gridCol w="1236041">
                  <a:extLst>
                    <a:ext uri="{9D8B030D-6E8A-4147-A177-3AD203B41FA5}">
                      <a16:colId xmlns:a16="http://schemas.microsoft.com/office/drawing/2014/main" val="20005"/>
                    </a:ext>
                  </a:extLst>
                </a:gridCol>
                <a:gridCol w="1236041">
                  <a:extLst>
                    <a:ext uri="{9D8B030D-6E8A-4147-A177-3AD203B41FA5}">
                      <a16:colId xmlns:a16="http://schemas.microsoft.com/office/drawing/2014/main" val="20003"/>
                    </a:ext>
                  </a:extLst>
                </a:gridCol>
              </a:tblGrid>
              <a:tr h="284659">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65237" marR="33266" marT="26800" marB="26800" anchor="ctr">
                    <a:lnL w="9525" cap="flat" cmpd="sng" algn="ctr">
                      <a:noFill/>
                      <a:prstDash val="solid"/>
                    </a:lnL>
                    <a:lnR w="6350" cap="flat" cmpd="sng" algn="ctr">
                      <a:noFill/>
                      <a:prstDash val="lgDash"/>
                      <a:round/>
                      <a:headEnd type="none" w="med" len="med"/>
                      <a:tailEnd type="none" w="med" len="med"/>
                    </a:lnR>
                    <a:lnT w="9525" cap="flat" cmpd="sng" algn="ctr">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0" marR="0" marT="0" marB="0" anchor="ctr">
                    <a:lnL w="6350" cap="flat" cmpd="sng" algn="ctr">
                      <a:noFill/>
                      <a:prstDash val="lgDash"/>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dirty="0">
                          <a:solidFill>
                            <a:schemeClr val="bg1"/>
                          </a:solidFill>
                          <a:latin typeface="Segoe UI Semibold" charset="0"/>
                          <a:ea typeface="Segoe UI Black" panose="020B0A02040204020203" pitchFamily="34" charset="0"/>
                          <a:cs typeface="Segoe UI Semibold" charset="0"/>
                        </a:rPr>
                        <a:t>Windows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noProof="0" dirty="0">
                          <a:solidFill>
                            <a:schemeClr val="bg1"/>
                          </a:solidFill>
                          <a:latin typeface="Segoe UI Semibold" charset="0"/>
                          <a:ea typeface="Segoe UI" pitchFamily="34" charset="0"/>
                          <a:cs typeface="Segoe UI Semibold" charset="0"/>
                        </a:rPr>
                        <a:t>Linux </a:t>
                      </a:r>
                      <a:endParaRPr lang="en-US" sz="1000" b="1" kern="0" spc="49" dirty="0">
                        <a:solidFill>
                          <a:schemeClr val="bg1"/>
                        </a:solidFill>
                        <a:latin typeface="Segoe UI Semibold" charset="0"/>
                        <a:ea typeface="Calibri" panose="020F0502020204030204" pitchFamily="34" charset="0"/>
                        <a:cs typeface="Segoe UI Semibold" charset="0"/>
                      </a:endParaRPr>
                    </a:p>
                  </a:txBody>
                  <a:tcPr marL="0" marR="0" marT="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10449">
                <a:tc>
                  <a:txBody>
                    <a:bodyPr/>
                    <a:lstStyle/>
                    <a:p>
                      <a:pPr defTabSz="912720">
                        <a:defRPr/>
                      </a:pPr>
                      <a:r>
                        <a:rPr lang="en-US" sz="1000" b="1" kern="0" spc="49" dirty="0">
                          <a:solidFill>
                            <a:srgbClr val="0078D7"/>
                          </a:solidFill>
                          <a:latin typeface="Segoe UI Semibold" charset="0"/>
                          <a:ea typeface="Segoe UI Semilight" charset="0"/>
                          <a:cs typeface="Segoe UI Semibold" charset="0"/>
                        </a:rPr>
                        <a:t>Editions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Developer, Express, Web, Standard, Enterprise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913643"/>
                  </a:ext>
                </a:extLst>
              </a:tr>
              <a:tr h="210449">
                <a:tc rowSpan="2">
                  <a:txBody>
                    <a:bodyPr/>
                    <a:lstStyle/>
                    <a:p>
                      <a:pPr defTabSz="912720">
                        <a:defRPr/>
                      </a:pPr>
                      <a:r>
                        <a:rPr lang="en-US" sz="1000" b="1" kern="0" spc="49" dirty="0">
                          <a:solidFill>
                            <a:srgbClr val="0078D7"/>
                          </a:solidFill>
                          <a:latin typeface="Segoe UI Semibold" charset="0"/>
                          <a:ea typeface="Segoe UI Semilight" charset="0"/>
                          <a:cs typeface="Segoe UI Semibold" charset="0"/>
                        </a:rPr>
                        <a:t>Services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Database Engine, Integration Services, SQL Server Agent</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8117040"/>
                  </a:ext>
                </a:extLst>
              </a:tr>
              <a:tr h="210449">
                <a:tc vMerge="1">
                  <a:txBody>
                    <a:bodyPr/>
                    <a:lstStyle/>
                    <a:p>
                      <a:pPr defTabSz="912720">
                        <a:defRPr/>
                      </a:pPr>
                      <a:endParaRPr lang="en-US" sz="1400" b="0" kern="0" spc="-29">
                        <a:ln>
                          <a:solidFill>
                            <a:srgbClr val="FFFFFF">
                              <a:alpha val="0"/>
                            </a:srgbClr>
                          </a:solidFill>
                        </a:ln>
                        <a:solidFill>
                          <a:schemeClr val="tx1"/>
                        </a:solidFill>
                        <a:latin typeface="Segoe UI Semibold" panose="020B0702040204020203" pitchFamily="34" charset="0"/>
                        <a:ea typeface="Segoe UI" panose="020B05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Analysis Services, Reporting Services, MDS, DQS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754353"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tabLst>
                          <a:tab pos="182880" algn="l"/>
                        </a:tabLst>
                      </a:pPr>
                      <a:endParaRPr lang="en-US" sz="700" dirty="0">
                        <a:solidFill>
                          <a:schemeClr val="tx2"/>
                        </a:solidFill>
                        <a:effectLst/>
                        <a:latin typeface="+mn-lt"/>
                        <a:ea typeface="Calibri" panose="020F0502020204030204"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470941"/>
                  </a:ext>
                </a:extLst>
              </a:tr>
              <a:tr h="210449">
                <a:tc rowSpan="8">
                  <a:txBody>
                    <a:bodyPr/>
                    <a:lstStyle/>
                    <a:p>
                      <a:pPr defTabSz="912720">
                        <a:defRPr/>
                      </a:pPr>
                      <a:r>
                        <a:rPr lang="en-US" sz="1000" b="1" kern="0" spc="49" dirty="0">
                          <a:solidFill>
                            <a:srgbClr val="0078D7"/>
                          </a:solidFill>
                          <a:latin typeface="Segoe UI Semibold" charset="0"/>
                          <a:ea typeface="Segoe UI Semilight" charset="0"/>
                          <a:cs typeface="Segoe UI Semibold" charset="0"/>
                        </a:rPr>
                        <a:t>Mission critical performance and HADR</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number of cores</a:t>
                      </a:r>
                      <a:endParaRPr kumimoji="0" lang="en-US" sz="9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0449">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memory utilized per instance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24 TB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12 TB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0449">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database size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10449">
                <a:tc vMerge="1">
                  <a:txBody>
                    <a:bodyPr/>
                    <a:lstStyle/>
                    <a:p>
                      <a:pPr marL="0" marR="0">
                        <a:lnSpc>
                          <a:spcPct val="107000"/>
                        </a:lnSpc>
                        <a:spcBef>
                          <a:spcPts val="0"/>
                        </a:spcBef>
                        <a:spcAft>
                          <a:spcPts val="0"/>
                        </a:spcAft>
                        <a:tabLst>
                          <a:tab pos="182880" algn="l"/>
                        </a:tabLst>
                      </a:pPr>
                      <a:endParaRPr lang="en-US" sz="1000" b="0" kern="1200" baseline="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900" b="0" i="0" kern="1200" spc="50" baseline="0" dirty="0">
                          <a:solidFill>
                            <a:schemeClr val="tx1"/>
                          </a:solidFill>
                          <a:effectLst/>
                          <a:latin typeface="Segoe UI Semilight" charset="0"/>
                          <a:ea typeface="Segoe UI Semilight" charset="0"/>
                          <a:cs typeface="Segoe UI Semilight" charset="0"/>
                        </a:rPr>
                        <a:t>Basic OLTP (Basic In-Memory OLTP, Basic operational analytics)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0449">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i="1" kern="1200">
                        <a:solidFill>
                          <a:schemeClr val="accent6">
                            <a:lumMod val="75000"/>
                          </a:schemeClr>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Advanced OLTP (Advanced In-Memory OLTP, Advanced operational analytics, adaptive query processing)</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SQL Server Replication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5007911"/>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kumimoji="0" lang="en-US" sz="1400" b="0" i="0" u="none" strike="noStrike" kern="1200" cap="none" spc="0" normalizeH="0" baseline="0" noProof="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Basic high availability (2-node single database failover, non-readable secondary)</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10449">
                <a:tc vMerge="1">
                  <a:txBody>
                    <a:bodyPr/>
                    <a:lstStyle/>
                    <a:p>
                      <a:pPr marL="0" marR="0">
                        <a:lnSpc>
                          <a:spcPct val="107000"/>
                        </a:lnSpc>
                        <a:spcBef>
                          <a:spcPts val="0"/>
                        </a:spcBef>
                        <a:spcAft>
                          <a:spcPts val="0"/>
                        </a:spcAft>
                        <a:tabLst>
                          <a:tab pos="182880" algn="l"/>
                        </a:tabLst>
                      </a:pPr>
                      <a:endParaRPr lang="en-US" sz="1000" b="0">
                        <a:effectLst/>
                        <a:latin typeface="Segoe UI Semibold" panose="020B0702040204020203" pitchFamily="34" charset="0"/>
                        <a:ea typeface="Calibri" panose="020F0502020204030204" pitchFamily="34" charset="0"/>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900" b="0" i="0" spc="50" dirty="0">
                          <a:solidFill>
                            <a:schemeClr val="tx1"/>
                          </a:solidFill>
                          <a:effectLst/>
                          <a:latin typeface="Segoe UI Semilight" charset="0"/>
                          <a:ea typeface="Segoe UI Semilight" charset="0"/>
                          <a:cs typeface="Segoe UI Semilight" charset="0"/>
                        </a:rPr>
                        <a:t>Advanced HA </a:t>
                      </a:r>
                      <a:r>
                        <a:rPr lang="en-US" sz="900" b="0" i="0" spc="50" baseline="0" dirty="0">
                          <a:solidFill>
                            <a:schemeClr val="tx1"/>
                          </a:solidFill>
                          <a:effectLst/>
                          <a:latin typeface="Segoe UI Semilight" charset="0"/>
                          <a:ea typeface="Segoe UI Semilight" charset="0"/>
                          <a:cs typeface="Segoe UI Semilight" charset="0"/>
                        </a:rPr>
                        <a:t>(Always On - multi-node, multi-db failover, readable secondaries)</a:t>
                      </a:r>
                      <a:endParaRPr lang="en-US" sz="900" b="0" i="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r h="210449">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Security</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Basic security (Basic auditing, Row-level security, Data masking, Always Encrypted, Active Directory Authentication)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9"/>
                  </a:ext>
                </a:extLst>
              </a:tr>
              <a:tr h="210449">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dirty="0">
                          <a:solidFill>
                            <a:schemeClr val="tx1"/>
                          </a:solidFill>
                          <a:effectLst/>
                          <a:latin typeface="Segoe UI Semilight" charset="0"/>
                          <a:ea typeface="Segoe UI Semilight" charset="0"/>
                          <a:cs typeface="Segoe UI Semilight" charset="0"/>
                        </a:rPr>
                        <a:t>Advanced security (Transparent Data Encryption)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0"/>
                  </a:ext>
                </a:extLst>
              </a:tr>
              <a:tr h="210449">
                <a:tc rowSpan="4">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Data warehousing</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spc="50" baseline="0" dirty="0">
                          <a:solidFill>
                            <a:schemeClr val="tx1"/>
                          </a:solidFill>
                          <a:effectLst/>
                          <a:latin typeface="Segoe UI Semilight" charset="0"/>
                          <a:ea typeface="Segoe UI Semilight" charset="0"/>
                          <a:cs typeface="Segoe UI Semilight" charset="0"/>
                        </a:rPr>
                        <a:t>PolyBase</a:t>
                      </a:r>
                      <a:endParaRPr kumimoji="0" lang="en-US" sz="900" b="0" i="0" u="none" strike="noStrike" kern="1200" cap="none" spc="50" normalizeH="0" baseline="3000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Planned</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1"/>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Basic data</a:t>
                      </a:r>
                      <a:r>
                        <a:rPr lang="en-US" sz="900" b="0" i="0" spc="50" baseline="0" dirty="0">
                          <a:solidFill>
                            <a:schemeClr val="tx1"/>
                          </a:solidFill>
                          <a:effectLst/>
                          <a:latin typeface="Segoe UI Semilight" charset="0"/>
                          <a:ea typeface="Segoe UI Semilight" charset="0"/>
                          <a:cs typeface="Segoe UI Semilight" charset="0"/>
                        </a:rPr>
                        <a:t> warehousing/data marts (Basic I</a:t>
                      </a:r>
                      <a:r>
                        <a:rPr lang="en-US" sz="900" b="0" i="0" spc="50" dirty="0">
                          <a:solidFill>
                            <a:schemeClr val="tx1"/>
                          </a:solidFill>
                          <a:effectLst/>
                          <a:latin typeface="Segoe UI Semilight" charset="0"/>
                          <a:ea typeface="Segoe UI Semilight" charset="0"/>
                          <a:cs typeface="Segoe UI Semilight" charset="0"/>
                        </a:rPr>
                        <a:t>n-Memory ColumnStore, Partitioning, Compression)</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Advanced data</a:t>
                      </a:r>
                      <a:r>
                        <a:rPr lang="en-US" sz="900" b="0" i="0" spc="50" baseline="0" dirty="0">
                          <a:solidFill>
                            <a:schemeClr val="tx1"/>
                          </a:solidFill>
                          <a:effectLst/>
                          <a:latin typeface="Segoe UI Semilight" charset="0"/>
                          <a:ea typeface="Segoe UI Semilight" charset="0"/>
                          <a:cs typeface="Segoe UI Semilight" charset="0"/>
                        </a:rPr>
                        <a:t> warehousing (Advanced I</a:t>
                      </a:r>
                      <a:r>
                        <a:rPr lang="en-US" sz="900" b="0" i="0" spc="50" dirty="0">
                          <a:solidFill>
                            <a:schemeClr val="tx1"/>
                          </a:solidFill>
                          <a:effectLst/>
                          <a:latin typeface="Segoe UI Semilight" charset="0"/>
                          <a:ea typeface="Segoe UI Semilight" charset="0"/>
                          <a:cs typeface="Segoe UI Semilight" charset="0"/>
                        </a:rPr>
                        <a:t>n-Memory ColumnStore)</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5"/>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dirty="0">
                          <a:solidFill>
                            <a:schemeClr val="tx1"/>
                          </a:solidFill>
                          <a:effectLst/>
                          <a:latin typeface="Segoe UI Semilight" charset="0"/>
                          <a:ea typeface="Segoe UI Semilight" charset="0"/>
                          <a:cs typeface="Segoe UI Semilight" charset="0"/>
                        </a:rPr>
                        <a:t>Advanced</a:t>
                      </a:r>
                      <a:r>
                        <a:rPr lang="en-US" sz="900" b="0" i="0" kern="1200" spc="50" baseline="0" dirty="0">
                          <a:solidFill>
                            <a:schemeClr val="tx1"/>
                          </a:solidFill>
                          <a:effectLst/>
                          <a:latin typeface="Segoe UI Semilight" charset="0"/>
                          <a:ea typeface="Segoe UI Semilight" charset="0"/>
                          <a:cs typeface="Segoe UI Semilight" charset="0"/>
                        </a:rPr>
                        <a:t> data integration (Fuzzy grouping and look ups)</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6"/>
                  </a:ext>
                </a:extLst>
              </a:tr>
              <a:tr h="210449">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Tools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Windows ecosystem: Full-fidelity Management</a:t>
                      </a:r>
                      <a:r>
                        <a:rPr lang="en-US" sz="900" b="0" i="0" kern="1200" spc="50" baseline="0" noProof="0" dirty="0">
                          <a:solidFill>
                            <a:schemeClr val="tx1"/>
                          </a:solidFill>
                          <a:effectLst/>
                          <a:latin typeface="Segoe UI Semilight" charset="0"/>
                          <a:ea typeface="Segoe UI Semilight" charset="0"/>
                          <a:cs typeface="Segoe UI Semilight" charset="0"/>
                        </a:rPr>
                        <a:t> &amp; Dev Tool (</a:t>
                      </a:r>
                      <a:r>
                        <a:rPr lang="en-US" sz="900" b="0" i="0" kern="1200" spc="50" noProof="0" dirty="0">
                          <a:solidFill>
                            <a:schemeClr val="tx1"/>
                          </a:solidFill>
                          <a:effectLst/>
                          <a:latin typeface="Segoe UI Semilight" charset="0"/>
                          <a:ea typeface="Segoe UI Semilight" charset="0"/>
                          <a:cs typeface="Segoe UI Semilight" charset="0"/>
                        </a:rPr>
                        <a:t>SSMS &amp; SSDT), command line tools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507567"/>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chemeClr val="accent1"/>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Linux/OSX/Windows ecosystem: Dev tools (VS Code), </a:t>
                      </a:r>
                      <a:r>
                        <a:rPr lang="en-US" sz="900" b="0" i="0" kern="1200" spc="50" baseline="0" noProof="0" dirty="0">
                          <a:solidFill>
                            <a:schemeClr val="tx1"/>
                          </a:solidFill>
                          <a:effectLst/>
                          <a:latin typeface="Segoe UI Semilight" charset="0"/>
                          <a:ea typeface="Segoe UI Semilight" charset="0"/>
                          <a:cs typeface="Segoe UI Semilight" charset="0"/>
                        </a:rPr>
                        <a:t>DB Admin GUI tool, command line tools</a:t>
                      </a:r>
                      <a:endParaRPr lang="en-US" sz="900" b="0" i="0" kern="1200" spc="50" noProof="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7295766"/>
                  </a:ext>
                </a:extLst>
              </a:tr>
              <a:tr h="273752">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Developer</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Programmability (T-SQL, CLR, Data Types, JSON, Graph)</a:t>
                      </a:r>
                      <a:endParaRPr kumimoji="0" lang="en-US" sz="9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2430361"/>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rgbClr val="FF8C00"/>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Distributed Transactions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2092743"/>
                  </a:ext>
                </a:extLst>
              </a:tr>
              <a:tr h="210449">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000" b="1" kern="0" spc="49" dirty="0">
                        <a:solidFill>
                          <a:srgbClr val="0078D7"/>
                        </a:solidFill>
                        <a:latin typeface="Segoe UI Semibold" charset="0"/>
                        <a:ea typeface="Segoe UI Semilight" charset="0"/>
                        <a:cs typeface="Segoe UI Semibold" charset="0"/>
                      </a:endParaRP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Machine Learning Services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5886272"/>
                  </a:ext>
                </a:extLst>
              </a:tr>
            </a:tbl>
          </a:graphicData>
        </a:graphic>
      </p:graphicFrame>
      <p:sp>
        <p:nvSpPr>
          <p:cNvPr id="2" name="Title 1">
            <a:extLst>
              <a:ext uri="{FF2B5EF4-FFF2-40B4-BE49-F238E27FC236}">
                <a16:creationId xmlns:a16="http://schemas.microsoft.com/office/drawing/2014/main" id="{412A8B19-2812-4A8B-A94A-D7F59B2A3F4B}"/>
              </a:ext>
            </a:extLst>
          </p:cNvPr>
          <p:cNvSpPr>
            <a:spLocks noGrp="1"/>
          </p:cNvSpPr>
          <p:nvPr>
            <p:ph type="title"/>
          </p:nvPr>
        </p:nvSpPr>
        <p:spPr/>
        <p:txBody>
          <a:bodyPr/>
          <a:lstStyle/>
          <a:p>
            <a:r>
              <a:rPr lang="en-US" dirty="0"/>
              <a:t>What’s in SQL Server on Linux</a:t>
            </a:r>
          </a:p>
        </p:txBody>
      </p:sp>
      <p:sp>
        <p:nvSpPr>
          <p:cNvPr id="4" name="TextBox 3">
            <a:extLst>
              <a:ext uri="{FF2B5EF4-FFF2-40B4-BE49-F238E27FC236}">
                <a16:creationId xmlns:a16="http://schemas.microsoft.com/office/drawing/2014/main" id="{4C3DCC03-E37F-4219-94C7-53393CC47B4C}"/>
              </a:ext>
            </a:extLst>
          </p:cNvPr>
          <p:cNvSpPr txBox="1"/>
          <p:nvPr/>
        </p:nvSpPr>
        <p:spPr>
          <a:xfrm>
            <a:off x="11724728" y="3178240"/>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
        <p:nvSpPr>
          <p:cNvPr id="6" name="TextBox 5">
            <a:extLst>
              <a:ext uri="{FF2B5EF4-FFF2-40B4-BE49-F238E27FC236}">
                <a16:creationId xmlns:a16="http://schemas.microsoft.com/office/drawing/2014/main" id="{AA890DAB-D4A2-40D9-8BFD-B364CF967E89}"/>
              </a:ext>
            </a:extLst>
          </p:cNvPr>
          <p:cNvSpPr txBox="1"/>
          <p:nvPr/>
        </p:nvSpPr>
        <p:spPr>
          <a:xfrm>
            <a:off x="11724728" y="5771631"/>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
        <p:nvSpPr>
          <p:cNvPr id="7" name="TextBox 6">
            <a:extLst>
              <a:ext uri="{FF2B5EF4-FFF2-40B4-BE49-F238E27FC236}">
                <a16:creationId xmlns:a16="http://schemas.microsoft.com/office/drawing/2014/main" id="{CBF430A3-1C24-4226-9AA9-CF3B5478DC00}"/>
              </a:ext>
            </a:extLst>
          </p:cNvPr>
          <p:cNvSpPr txBox="1"/>
          <p:nvPr/>
        </p:nvSpPr>
        <p:spPr>
          <a:xfrm>
            <a:off x="11724728" y="5960216"/>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Tree>
    <p:extLst>
      <p:ext uri="{BB962C8B-B14F-4D97-AF65-F5344CB8AC3E}">
        <p14:creationId xmlns:p14="http://schemas.microsoft.com/office/powerpoint/2010/main" val="139462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DC05B2F6-A0FF-4260-9CAB-13B16F0BF0B9}"/>
              </a:ext>
            </a:extLst>
          </p:cNvPr>
          <p:cNvSpPr/>
          <p:nvPr/>
        </p:nvSpPr>
        <p:spPr bwMode="auto">
          <a:xfrm>
            <a:off x="7160039" y="3533856"/>
            <a:ext cx="2862946" cy="1227819"/>
          </a:xfrm>
          <a:prstGeom prst="corner">
            <a:avLst>
              <a:gd name="adj1" fmla="val 50222"/>
              <a:gd name="adj2" fmla="val 11205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1032691" y="3341335"/>
            <a:ext cx="4022812" cy="990945"/>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algn="ctr" defTabSz="1243026">
              <a:lnSpc>
                <a:spcPct val="90000"/>
              </a:lnSpc>
              <a:spcAft>
                <a:spcPts val="600"/>
              </a:spcAft>
              <a:defRPr/>
            </a:pPr>
            <a:r>
              <a:rPr lang="en-US" sz="1400" dirty="0">
                <a:solidFill>
                  <a:srgbClr val="2C2C2C"/>
                </a:solidFill>
                <a:latin typeface="Segoe UI"/>
                <a:ea typeface="MS PGothic" charset="0"/>
                <a:cs typeface="Segoe UI Semilight" panose="020B0402040204020203" pitchFamily="34" charset="0"/>
              </a:rPr>
              <a:t>SQL Platform Abstraction Layer </a:t>
            </a:r>
          </a:p>
          <a:p>
            <a:pPr algn="ctr" defTabSz="1243026">
              <a:lnSpc>
                <a:spcPct val="90000"/>
              </a:lnSpc>
              <a:spcAft>
                <a:spcPts val="600"/>
              </a:spcAft>
              <a:defRPr/>
            </a:pPr>
            <a:r>
              <a:rPr lang="en-US" sz="1400" dirty="0">
                <a:solidFill>
                  <a:srgbClr val="2C2C2C"/>
                </a:solidFill>
                <a:latin typeface="Segoe UI"/>
                <a:ea typeface="MS PGothic" charset="0"/>
                <a:cs typeface="Segoe UI Semilight" panose="020B0402040204020203" pitchFamily="34" charset="0"/>
              </a:rPr>
              <a:t>(SQLPAL)</a:t>
            </a:r>
          </a:p>
        </p:txBody>
      </p:sp>
      <p:grpSp>
        <p:nvGrpSpPr>
          <p:cNvPr id="21" name="Group 20">
            <a:extLst>
              <a:ext uri="{FF2B5EF4-FFF2-40B4-BE49-F238E27FC236}">
                <a16:creationId xmlns:a16="http://schemas.microsoft.com/office/drawing/2014/main" id="{3690EB18-2678-4C0D-9D4F-028AAF7D5725}"/>
              </a:ext>
            </a:extLst>
          </p:cNvPr>
          <p:cNvGrpSpPr/>
          <p:nvPr/>
        </p:nvGrpSpPr>
        <p:grpSpPr>
          <a:xfrm>
            <a:off x="1032691" y="2725883"/>
            <a:ext cx="4023277" cy="500705"/>
            <a:chOff x="791192" y="2535513"/>
            <a:chExt cx="4194465" cy="640080"/>
          </a:xfrm>
        </p:grpSpPr>
        <p:sp>
          <p:nvSpPr>
            <p:cNvPr id="9" name="Rectangle 8"/>
            <p:cNvSpPr/>
            <p:nvPr/>
          </p:nvSpPr>
          <p:spPr bwMode="auto">
            <a:xfrm>
              <a:off x="791192"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FFFFFF"/>
                  </a:solidFill>
                  <a:latin typeface="Segoe UI"/>
                  <a:ea typeface="MS PGothic" charset="0"/>
                  <a:cs typeface="Segoe UI Semilight" panose="020B0402040204020203" pitchFamily="34" charset="0"/>
                </a:rPr>
                <a:t>RDBMS</a:t>
              </a:r>
            </a:p>
          </p:txBody>
        </p:sp>
        <p:sp>
          <p:nvSpPr>
            <p:cNvPr id="10" name="Rectangle 9"/>
            <p:cNvSpPr/>
            <p:nvPr/>
          </p:nvSpPr>
          <p:spPr bwMode="auto">
            <a:xfrm>
              <a:off x="1871387"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FFFFFF"/>
                  </a:solidFill>
                  <a:latin typeface="Segoe UI"/>
                  <a:ea typeface="MS PGothic" charset="0"/>
                  <a:cs typeface="Segoe UI Semilight" panose="020B0402040204020203" pitchFamily="34" charset="0"/>
                </a:rPr>
                <a:t>IS</a:t>
              </a:r>
            </a:p>
          </p:txBody>
        </p:sp>
        <p:sp>
          <p:nvSpPr>
            <p:cNvPr id="11" name="Rectangle 10"/>
            <p:cNvSpPr/>
            <p:nvPr/>
          </p:nvSpPr>
          <p:spPr bwMode="auto">
            <a:xfrm>
              <a:off x="2951581"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AS</a:t>
              </a:r>
            </a:p>
          </p:txBody>
        </p:sp>
        <p:sp>
          <p:nvSpPr>
            <p:cNvPr id="12" name="Rectangle 11"/>
            <p:cNvSpPr/>
            <p:nvPr/>
          </p:nvSpPr>
          <p:spPr bwMode="auto">
            <a:xfrm>
              <a:off x="4031775"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RS</a:t>
              </a:r>
            </a:p>
          </p:txBody>
        </p:sp>
      </p:grpSp>
      <p:grpSp>
        <p:nvGrpSpPr>
          <p:cNvPr id="42" name="Group 41">
            <a:extLst>
              <a:ext uri="{FF2B5EF4-FFF2-40B4-BE49-F238E27FC236}">
                <a16:creationId xmlns:a16="http://schemas.microsoft.com/office/drawing/2014/main" id="{7E67C26C-369D-4F8D-A577-5AE7E595DFC0}"/>
              </a:ext>
            </a:extLst>
          </p:cNvPr>
          <p:cNvGrpSpPr/>
          <p:nvPr/>
        </p:nvGrpSpPr>
        <p:grpSpPr>
          <a:xfrm>
            <a:off x="1136182" y="4270970"/>
            <a:ext cx="3815830" cy="1146847"/>
            <a:chOff x="843348" y="4267200"/>
            <a:chExt cx="4044737" cy="1147010"/>
          </a:xfrm>
          <a:solidFill>
            <a:srgbClr val="E6E6E6"/>
          </a:solidFill>
        </p:grpSpPr>
        <p:sp>
          <p:nvSpPr>
            <p:cNvPr id="13" name="Rectangle 12"/>
            <p:cNvSpPr/>
            <p:nvPr/>
          </p:nvSpPr>
          <p:spPr bwMode="auto">
            <a:xfrm>
              <a:off x="843348"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Windows</a:t>
              </a:r>
            </a:p>
          </p:txBody>
        </p:sp>
        <p:sp>
          <p:nvSpPr>
            <p:cNvPr id="14" name="Rectangle 13"/>
            <p:cNvSpPr/>
            <p:nvPr/>
          </p:nvSpPr>
          <p:spPr bwMode="auto">
            <a:xfrm>
              <a:off x="2898326"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Linux</a:t>
              </a:r>
            </a:p>
          </p:txBody>
        </p:sp>
        <p:sp>
          <p:nvSpPr>
            <p:cNvPr id="17" name="Rectangle 16"/>
            <p:cNvSpPr/>
            <p:nvPr/>
          </p:nvSpPr>
          <p:spPr bwMode="auto">
            <a:xfrm>
              <a:off x="843348" y="4267201"/>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Windows Host Ext.</a:t>
              </a:r>
            </a:p>
          </p:txBody>
        </p:sp>
        <p:sp>
          <p:nvSpPr>
            <p:cNvPr id="18" name="Rectangle 17"/>
            <p:cNvSpPr/>
            <p:nvPr/>
          </p:nvSpPr>
          <p:spPr bwMode="auto">
            <a:xfrm>
              <a:off x="2898326" y="4267200"/>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Linux Host Extension</a:t>
              </a:r>
            </a:p>
          </p:txBody>
        </p:sp>
      </p:grpSp>
      <p:cxnSp>
        <p:nvCxnSpPr>
          <p:cNvPr id="24" name="Straight Connector 23"/>
          <p:cNvCxnSpPr>
            <a:cxnSpLocks/>
          </p:cNvCxnSpPr>
          <p:nvPr/>
        </p:nvCxnSpPr>
        <p:spPr>
          <a:xfrm flipV="1">
            <a:off x="5055475" y="2691018"/>
            <a:ext cx="1170631" cy="650317"/>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flipH="1" flipV="1">
            <a:off x="5055475" y="4332279"/>
            <a:ext cx="1170632" cy="650318"/>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6226598" y="2691020"/>
            <a:ext cx="4706326" cy="229157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a:lnSpc>
                <a:spcPct val="90000"/>
              </a:lnSpc>
              <a:defRPr/>
            </a:pPr>
            <a:r>
              <a:rPr lang="en-US" sz="1400" dirty="0">
                <a:solidFill>
                  <a:srgbClr val="2C2C2C"/>
                </a:solidFill>
                <a:latin typeface="Segoe UI"/>
                <a:ea typeface="MS PGothic" charset="0"/>
                <a:cs typeface="Segoe UI Semilight" panose="020B0402040204020203" pitchFamily="34" charset="0"/>
              </a:rPr>
              <a:t>SQL Platform Abstraction Layer</a:t>
            </a:r>
          </a:p>
          <a:p>
            <a:pPr algn="ctr" defTabSz="1243026">
              <a:lnSpc>
                <a:spcPct val="90000"/>
              </a:lnSpc>
              <a:defRPr/>
            </a:pPr>
            <a:r>
              <a:rPr lang="en-US" sz="1400" dirty="0">
                <a:solidFill>
                  <a:srgbClr val="2C2C2C"/>
                </a:solidFill>
                <a:latin typeface="Segoe UI"/>
                <a:ea typeface="MS PGothic" charset="0"/>
                <a:cs typeface="Segoe UI Semilight" panose="020B0402040204020203" pitchFamily="34" charset="0"/>
              </a:rPr>
              <a:t>(SQLPAL)</a:t>
            </a:r>
          </a:p>
        </p:txBody>
      </p:sp>
      <p:sp>
        <p:nvSpPr>
          <p:cNvPr id="25" name="Rectangle 24"/>
          <p:cNvSpPr/>
          <p:nvPr/>
        </p:nvSpPr>
        <p:spPr bwMode="auto">
          <a:xfrm>
            <a:off x="6226599" y="5200259"/>
            <a:ext cx="4706326" cy="521134"/>
          </a:xfrm>
          <a:prstGeom prst="rect">
            <a:avLst/>
          </a:prstGeom>
          <a:no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Host extension mapping to OS system calls</a:t>
            </a:r>
          </a:p>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 (IO, Memory, CPU scheduling)</a:t>
            </a:r>
          </a:p>
        </p:txBody>
      </p:sp>
      <p:sp>
        <p:nvSpPr>
          <p:cNvPr id="23" name="Rectangle 22"/>
          <p:cNvSpPr/>
          <p:nvPr/>
        </p:nvSpPr>
        <p:spPr bwMode="auto">
          <a:xfrm>
            <a:off x="8651128" y="3533856"/>
            <a:ext cx="1371878" cy="523812"/>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Win32-like APIs</a:t>
            </a:r>
          </a:p>
        </p:txBody>
      </p:sp>
      <p:sp>
        <p:nvSpPr>
          <p:cNvPr id="26" name="Rectangle 25"/>
          <p:cNvSpPr/>
          <p:nvPr/>
        </p:nvSpPr>
        <p:spPr bwMode="auto">
          <a:xfrm>
            <a:off x="7441311" y="3757037"/>
            <a:ext cx="812662"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SQL OS API</a:t>
            </a:r>
          </a:p>
        </p:txBody>
      </p:sp>
      <p:sp>
        <p:nvSpPr>
          <p:cNvPr id="27" name="Rectangle 26"/>
          <p:cNvSpPr/>
          <p:nvPr/>
        </p:nvSpPr>
        <p:spPr bwMode="auto">
          <a:xfrm>
            <a:off x="8034033" y="4370947"/>
            <a:ext cx="1114977"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SQL OS v2</a:t>
            </a:r>
          </a:p>
        </p:txBody>
      </p:sp>
      <p:cxnSp>
        <p:nvCxnSpPr>
          <p:cNvPr id="28" name="Straight Arrow Connector 27"/>
          <p:cNvCxnSpPr>
            <a:cxnSpLocks/>
          </p:cNvCxnSpPr>
          <p:nvPr/>
        </p:nvCxnSpPr>
        <p:spPr>
          <a:xfrm>
            <a:off x="6743102" y="2360504"/>
            <a:ext cx="0" cy="2818468"/>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0416422" y="2229449"/>
            <a:ext cx="0" cy="2949525"/>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823782" y="2075763"/>
            <a:ext cx="2109144" cy="510838"/>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243026">
              <a:defRPr/>
            </a:pPr>
            <a:r>
              <a:rPr lang="en-US" spc="0" dirty="0">
                <a:latin typeface="Segoe UI"/>
              </a:rPr>
              <a:t>All other systems</a:t>
            </a:r>
          </a:p>
        </p:txBody>
      </p:sp>
      <p:sp>
        <p:nvSpPr>
          <p:cNvPr id="31" name="TextBox 30"/>
          <p:cNvSpPr txBox="1"/>
          <p:nvPr/>
        </p:nvSpPr>
        <p:spPr>
          <a:xfrm>
            <a:off x="6226600" y="2066274"/>
            <a:ext cx="2495507" cy="523659"/>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sp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243026">
              <a:defRPr/>
            </a:pPr>
            <a:r>
              <a:rPr lang="en-US" spc="0" dirty="0">
                <a:latin typeface="Segoe UI"/>
              </a:rPr>
              <a:t>System resource &amp;</a:t>
            </a:r>
            <a:br>
              <a:rPr lang="en-US" spc="0" dirty="0">
                <a:latin typeface="Segoe UI"/>
              </a:rPr>
            </a:br>
            <a:r>
              <a:rPr lang="en-US" spc="0" dirty="0">
                <a:latin typeface="Segoe UI"/>
              </a:rPr>
              <a:t>latency sensitive code paths</a:t>
            </a:r>
          </a:p>
        </p:txBody>
      </p:sp>
      <p:sp>
        <p:nvSpPr>
          <p:cNvPr id="3" name="Title 2">
            <a:extLst>
              <a:ext uri="{FF2B5EF4-FFF2-40B4-BE49-F238E27FC236}">
                <a16:creationId xmlns:a16="http://schemas.microsoft.com/office/drawing/2014/main" id="{0326F37C-242E-4D5C-9985-21ADC1F94314}"/>
              </a:ext>
            </a:extLst>
          </p:cNvPr>
          <p:cNvSpPr>
            <a:spLocks noGrp="1"/>
          </p:cNvSpPr>
          <p:nvPr>
            <p:ph type="title"/>
          </p:nvPr>
        </p:nvSpPr>
        <p:spPr>
          <a:xfrm>
            <a:off x="589044" y="457622"/>
            <a:ext cx="11016957" cy="769441"/>
          </a:xfrm>
        </p:spPr>
        <p:txBody>
          <a:bodyPr/>
          <a:lstStyle/>
          <a:p>
            <a:r>
              <a:rPr lang="en-US" dirty="0"/>
              <a:t>The Architecture of SQL Server on Linux</a:t>
            </a:r>
            <a:br>
              <a:rPr lang="en-US" dirty="0"/>
            </a:br>
            <a:endParaRPr lang="en-US" sz="1400" spc="400" dirty="0"/>
          </a:p>
        </p:txBody>
      </p:sp>
      <p:sp>
        <p:nvSpPr>
          <p:cNvPr id="40" name="Triangle 3">
            <a:extLst>
              <a:ext uri="{FF2B5EF4-FFF2-40B4-BE49-F238E27FC236}">
                <a16:creationId xmlns:a16="http://schemas.microsoft.com/office/drawing/2014/main" id="{11FED211-EA60-4B11-8C71-517780B2C018}"/>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30" dirty="0">
              <a:solidFill>
                <a:srgbClr val="0078D4"/>
              </a:solidFill>
              <a:latin typeface="Segoe UI"/>
            </a:endParaRPr>
          </a:p>
        </p:txBody>
      </p:sp>
      <p:sp>
        <p:nvSpPr>
          <p:cNvPr id="41" name="Text Placeholder 3">
            <a:extLst>
              <a:ext uri="{FF2B5EF4-FFF2-40B4-BE49-F238E27FC236}">
                <a16:creationId xmlns:a16="http://schemas.microsoft.com/office/drawing/2014/main" id="{37A418D7-655E-4523-9984-E941A2395E0E}"/>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E6E6E6"/>
              </a:buClr>
              <a:buNone/>
            </a:pPr>
            <a:r>
              <a:rPr lang="en-US" sz="1000" b="1" dirty="0">
                <a:solidFill>
                  <a:srgbClr val="0078D4"/>
                </a:solidFill>
                <a:latin typeface="Segoe UI" charset="0"/>
                <a:ea typeface="Segoe UI" charset="0"/>
                <a:cs typeface="Segoe UI" charset="0"/>
              </a:rPr>
              <a:t>Choice across OS and containers</a:t>
            </a:r>
          </a:p>
        </p:txBody>
      </p:sp>
    </p:spTree>
    <p:extLst>
      <p:ext uri="{BB962C8B-B14F-4D97-AF65-F5344CB8AC3E}">
        <p14:creationId xmlns:p14="http://schemas.microsoft.com/office/powerpoint/2010/main" val="30443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Deployment Experience</a:t>
            </a:r>
          </a:p>
        </p:txBody>
      </p:sp>
      <p:sp>
        <p:nvSpPr>
          <p:cNvPr id="25" name="Content Placeholder 2">
            <a:extLst>
              <a:ext uri="{FF2B5EF4-FFF2-40B4-BE49-F238E27FC236}">
                <a16:creationId xmlns:a16="http://schemas.microsoft.com/office/drawing/2014/main" id="{FFEFC3EA-1C9B-4DE5-957E-5128F4084D11}"/>
              </a:ext>
            </a:extLst>
          </p:cNvPr>
          <p:cNvSpPr txBox="1">
            <a:spLocks/>
          </p:cNvSpPr>
          <p:nvPr/>
        </p:nvSpPr>
        <p:spPr>
          <a:xfrm>
            <a:off x="411021" y="1271841"/>
            <a:ext cx="7252522"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Light and fast using package managers</a:t>
            </a:r>
          </a:p>
          <a:p>
            <a:pPr lvl="1"/>
            <a:r>
              <a:rPr lang="en-US" dirty="0">
                <a:solidFill>
                  <a:schemeClr val="tx1"/>
                </a:solidFill>
              </a:rPr>
              <a:t>RHEL: RPM and yum.</a:t>
            </a:r>
          </a:p>
          <a:p>
            <a:pPr lvl="1"/>
            <a:r>
              <a:rPr lang="en-US" dirty="0">
                <a:solidFill>
                  <a:schemeClr val="tx1"/>
                </a:solidFill>
              </a:rPr>
              <a:t>Ubuntu: Debian and apt-get</a:t>
            </a:r>
          </a:p>
          <a:p>
            <a:pPr lvl="1"/>
            <a:r>
              <a:rPr lang="en-US" dirty="0">
                <a:solidFill>
                  <a:schemeClr val="tx1"/>
                </a:solidFill>
              </a:rPr>
              <a:t>SUSE: RPM and zypper.</a:t>
            </a:r>
          </a:p>
          <a:p>
            <a:r>
              <a:rPr lang="en-US" dirty="0">
                <a:solidFill>
                  <a:schemeClr val="tx1"/>
                </a:solidFill>
              </a:rPr>
              <a:t>Dependency management built-in</a:t>
            </a:r>
          </a:p>
          <a:p>
            <a:r>
              <a:rPr lang="en-US" dirty="0">
                <a:solidFill>
                  <a:schemeClr val="tx1"/>
                </a:solidFill>
              </a:rPr>
              <a:t>Install fast </a:t>
            </a:r>
            <a:r>
              <a:rPr lang="en-US" dirty="0">
                <a:solidFill>
                  <a:schemeClr val="tx1"/>
                </a:solidFill>
                <a:sym typeface="Wingdings" panose="05000000000000000000" pitchFamily="2" charset="2"/>
              </a:rPr>
              <a:t> configure later</a:t>
            </a:r>
          </a:p>
          <a:p>
            <a:r>
              <a:rPr lang="en-US" dirty="0">
                <a:solidFill>
                  <a:schemeClr val="tx1"/>
                </a:solidFill>
                <a:sym typeface="Wingdings" panose="05000000000000000000" pitchFamily="2" charset="2"/>
              </a:rPr>
              <a:t>Break up the product into packages</a:t>
            </a:r>
          </a:p>
          <a:p>
            <a:r>
              <a:rPr lang="en-US" dirty="0">
                <a:solidFill>
                  <a:schemeClr val="tx1"/>
                </a:solidFill>
                <a:sym typeface="Wingdings" panose="05000000000000000000" pitchFamily="2" charset="2"/>
              </a:rPr>
              <a:t>Offline, unattended, update, rollback, remove</a:t>
            </a:r>
            <a:endParaRPr lang="en-US" dirty="0">
              <a:solidFill>
                <a:schemeClr val="tx1"/>
              </a:solidFill>
            </a:endParaRPr>
          </a:p>
        </p:txBody>
      </p:sp>
      <p:graphicFrame>
        <p:nvGraphicFramePr>
          <p:cNvPr id="26" name="Diagram 25">
            <a:extLst>
              <a:ext uri="{FF2B5EF4-FFF2-40B4-BE49-F238E27FC236}">
                <a16:creationId xmlns:a16="http://schemas.microsoft.com/office/drawing/2014/main" id="{AE42AFBE-BFAA-459C-8B67-6F2F5C40DA4B}"/>
              </a:ext>
            </a:extLst>
          </p:cNvPr>
          <p:cNvGraphicFramePr/>
          <p:nvPr>
            <p:extLst>
              <p:ext uri="{D42A27DB-BD31-4B8C-83A1-F6EECF244321}">
                <p14:modId xmlns:p14="http://schemas.microsoft.com/office/powerpoint/2010/main" val="2089125448"/>
              </p:ext>
            </p:extLst>
          </p:nvPr>
        </p:nvGraphicFramePr>
        <p:xfrm>
          <a:off x="498106" y="5397367"/>
          <a:ext cx="8451291" cy="9464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7" name="Picture 4" descr="Image result for ubuntu logo png">
            <a:extLst>
              <a:ext uri="{FF2B5EF4-FFF2-40B4-BE49-F238E27FC236}">
                <a16:creationId xmlns:a16="http://schemas.microsoft.com/office/drawing/2014/main" id="{212F909F-0F18-4F93-93EE-D00B67BCACFD}"/>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872461" y="368083"/>
            <a:ext cx="1553006" cy="155300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Image result for SLES logo png">
            <a:extLst>
              <a:ext uri="{FF2B5EF4-FFF2-40B4-BE49-F238E27FC236}">
                <a16:creationId xmlns:a16="http://schemas.microsoft.com/office/drawing/2014/main" id="{280F5838-A872-4B02-AAB1-7CDDDFA3C9FB}"/>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7777304" y="3509145"/>
            <a:ext cx="2688900" cy="12465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result for red hat">
            <a:extLst>
              <a:ext uri="{FF2B5EF4-FFF2-40B4-BE49-F238E27FC236}">
                <a16:creationId xmlns:a16="http://schemas.microsoft.com/office/drawing/2014/main" id="{9D2D1235-647B-4451-A48E-A7ACF6D7D8E2}"/>
              </a:ext>
            </a:extLst>
          </p:cNvP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9425467" y="2350531"/>
            <a:ext cx="2259904" cy="7291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799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88263" y="457200"/>
            <a:ext cx="11018520" cy="553998"/>
          </a:xfrm>
        </p:spPr>
        <p:txBody>
          <a:bodyPr/>
          <a:lstStyle/>
          <a:p>
            <a:r>
              <a:rPr lang="en-US" dirty="0"/>
              <a:t>Configuring and Updating SQL Server on Linux</a:t>
            </a:r>
          </a:p>
        </p:txBody>
      </p:sp>
      <p:graphicFrame>
        <p:nvGraphicFramePr>
          <p:cNvPr id="2" name="Diagram 1">
            <a:extLst>
              <a:ext uri="{FF2B5EF4-FFF2-40B4-BE49-F238E27FC236}">
                <a16:creationId xmlns:a16="http://schemas.microsoft.com/office/drawing/2014/main" id="{5CD58392-0573-443B-BF77-ED172E81C9A7}"/>
              </a:ext>
            </a:extLst>
          </p:cNvPr>
          <p:cNvGraphicFramePr/>
          <p:nvPr>
            <p:extLst>
              <p:ext uri="{D42A27DB-BD31-4B8C-83A1-F6EECF244321}">
                <p14:modId xmlns:p14="http://schemas.microsoft.com/office/powerpoint/2010/main" val="2275260910"/>
              </p:ext>
            </p:extLst>
          </p:nvPr>
        </p:nvGraphicFramePr>
        <p:xfrm>
          <a:off x="516238" y="1754659"/>
          <a:ext cx="6279978" cy="4646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1AEC8ACB-B832-4687-81DD-DB98306BD403}"/>
              </a:ext>
            </a:extLst>
          </p:cNvPr>
          <p:cNvSpPr txBox="1"/>
          <p:nvPr/>
        </p:nvSpPr>
        <p:spPr>
          <a:xfrm>
            <a:off x="2669060" y="1245060"/>
            <a:ext cx="15597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Configuration</a:t>
            </a:r>
          </a:p>
        </p:txBody>
      </p:sp>
      <p:graphicFrame>
        <p:nvGraphicFramePr>
          <p:cNvPr id="4" name="Diagram 3">
            <a:extLst>
              <a:ext uri="{FF2B5EF4-FFF2-40B4-BE49-F238E27FC236}">
                <a16:creationId xmlns:a16="http://schemas.microsoft.com/office/drawing/2014/main" id="{984E7BC2-1D6B-4859-A038-26D766A03495}"/>
              </a:ext>
            </a:extLst>
          </p:cNvPr>
          <p:cNvGraphicFramePr/>
          <p:nvPr>
            <p:extLst>
              <p:ext uri="{D42A27DB-BD31-4B8C-83A1-F6EECF244321}">
                <p14:modId xmlns:p14="http://schemas.microsoft.com/office/powerpoint/2010/main" val="719830283"/>
              </p:ext>
            </p:extLst>
          </p:nvPr>
        </p:nvGraphicFramePr>
        <p:xfrm>
          <a:off x="8402594" y="1754659"/>
          <a:ext cx="2792627" cy="46461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F6CB614A-B469-45E5-ADCC-CE4E7D462A4A}"/>
              </a:ext>
            </a:extLst>
          </p:cNvPr>
          <p:cNvSpPr txBox="1"/>
          <p:nvPr/>
        </p:nvSpPr>
        <p:spPr>
          <a:xfrm>
            <a:off x="9280558" y="1245060"/>
            <a:ext cx="105317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Updating</a:t>
            </a:r>
          </a:p>
        </p:txBody>
      </p:sp>
    </p:spTree>
    <p:custDataLst>
      <p:tags r:id="rId1"/>
    </p:custDataLst>
    <p:extLst>
      <p:ext uri="{BB962C8B-B14F-4D97-AF65-F5344CB8AC3E}">
        <p14:creationId xmlns:p14="http://schemas.microsoft.com/office/powerpoint/2010/main" val="188118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A1ECC2E-6358-479D-9E85-FFCFE454E6E4}"/>
              </a:ext>
            </a:extLst>
          </p:cNvPr>
          <p:cNvSpPr txBox="1"/>
          <p:nvPr/>
        </p:nvSpPr>
        <p:spPr>
          <a:xfrm>
            <a:off x="270067" y="3900566"/>
            <a:ext cx="4662582" cy="2296880"/>
          </a:xfrm>
          <a:prstGeom prst="rect">
            <a:avLst/>
          </a:prstGeom>
          <a:noFill/>
        </p:spPr>
        <p:txBody>
          <a:bodyPr wrap="square" lIns="146284" tIns="182828" rIns="182828" bIns="91414" rtlCol="0">
            <a:noAutofit/>
          </a:bodyPr>
          <a:lstStyle/>
          <a:p>
            <a:pPr defTabSz="914049">
              <a:spcAft>
                <a:spcPts val="900"/>
              </a:spcAft>
              <a:buClr>
                <a:srgbClr val="0078D8"/>
              </a:buClr>
              <a:defRPr/>
            </a:pPr>
            <a:r>
              <a:rPr lang="en-US" sz="1600" dirty="0">
                <a:solidFill>
                  <a:srgbClr val="000000"/>
                </a:solidFill>
                <a:latin typeface="Segoe UI"/>
                <a:ea typeface="Segoe UI" charset="0"/>
                <a:cs typeface="Segoe UI" charset="0"/>
              </a:rPr>
              <a:t>Azure Data Studio</a:t>
            </a:r>
          </a:p>
          <a:p>
            <a:pPr defTabSz="914049">
              <a:spcAft>
                <a:spcPts val="900"/>
              </a:spcAft>
              <a:buClr>
                <a:srgbClr val="0078D8"/>
              </a:buClr>
              <a:defRPr/>
            </a:pPr>
            <a:r>
              <a:rPr lang="en-US" sz="1600" dirty="0">
                <a:solidFill>
                  <a:srgbClr val="000000"/>
                </a:solidFill>
                <a:latin typeface="Segoe UI"/>
                <a:ea typeface="Segoe UI" charset="0"/>
                <a:cs typeface="Segoe UI" charset="0"/>
              </a:rPr>
              <a:t>Visual Studio Code mssql extension</a:t>
            </a:r>
          </a:p>
          <a:p>
            <a:pPr defTabSz="914049">
              <a:spcAft>
                <a:spcPts val="900"/>
              </a:spcAft>
              <a:buClr>
                <a:srgbClr val="0078D8"/>
              </a:buClr>
              <a:defRPr/>
            </a:pPr>
            <a:r>
              <a:rPr lang="en-US" sz="1600" dirty="0">
                <a:solidFill>
                  <a:srgbClr val="000000"/>
                </a:solidFill>
                <a:latin typeface="Segoe UI"/>
                <a:ea typeface="Segoe UI" charset="0"/>
                <a:cs typeface="Segoe UI" charset="0"/>
              </a:rPr>
              <a:t>Native OS command line tools</a:t>
            </a:r>
          </a:p>
          <a:p>
            <a:pPr marL="137133" lvl="1" indent="-137133" defTabSz="914049">
              <a:spcAft>
                <a:spcPts val="900"/>
              </a:spcAft>
              <a:buClr>
                <a:srgbClr val="0078D7"/>
              </a:buClr>
              <a:buFont typeface="Arial" panose="020B0604020202020204" pitchFamily="34" charset="0"/>
              <a:buChar char="•"/>
              <a:defRPr/>
            </a:pPr>
            <a:r>
              <a:rPr lang="en-US" sz="1600" dirty="0">
                <a:solidFill>
                  <a:srgbClr val="000000"/>
                </a:solidFill>
                <a:latin typeface="Segoe UI"/>
                <a:ea typeface="Segoe UI" charset="0"/>
                <a:cs typeface="Segoe UI" charset="0"/>
              </a:rPr>
              <a:t>sqlcmd, bcp, sqlpackage</a:t>
            </a:r>
          </a:p>
          <a:p>
            <a:pPr defTabSz="914049">
              <a:spcAft>
                <a:spcPts val="900"/>
              </a:spcAft>
              <a:buClr>
                <a:srgbClr val="0078D8"/>
              </a:buClr>
              <a:defRPr/>
            </a:pPr>
            <a:r>
              <a:rPr lang="en-US" sz="1600" dirty="0">
                <a:solidFill>
                  <a:srgbClr val="000000"/>
                </a:solidFill>
                <a:latin typeface="Segoe UI"/>
                <a:ea typeface="Segoe UI" charset="0"/>
                <a:cs typeface="Segoe UI" charset="0"/>
              </a:rPr>
              <a:t>mssql-cli</a:t>
            </a:r>
          </a:p>
          <a:p>
            <a:pPr defTabSz="914049">
              <a:spcAft>
                <a:spcPts val="900"/>
              </a:spcAft>
              <a:buClr>
                <a:srgbClr val="0078D8"/>
              </a:buClr>
              <a:defRPr/>
            </a:pPr>
            <a:r>
              <a:rPr lang="en-US" sz="1600" dirty="0">
                <a:solidFill>
                  <a:srgbClr val="000000"/>
                </a:solidFill>
                <a:latin typeface="Segoe UI"/>
                <a:ea typeface="Segoe UI" charset="0"/>
                <a:cs typeface="Segoe UI" charset="0"/>
              </a:rPr>
              <a:t>mssql-scripter</a:t>
            </a:r>
          </a:p>
        </p:txBody>
      </p:sp>
      <p:sp>
        <p:nvSpPr>
          <p:cNvPr id="12" name="Content Placeholder 12"/>
          <p:cNvSpPr txBox="1">
            <a:spLocks/>
          </p:cNvSpPr>
          <p:nvPr/>
        </p:nvSpPr>
        <p:spPr>
          <a:xfrm>
            <a:off x="270701" y="1537096"/>
            <a:ext cx="4900785" cy="1451429"/>
          </a:xfrm>
          <a:prstGeom prst="rect">
            <a:avLst/>
          </a:prstGeom>
        </p:spPr>
        <p:txBody>
          <a:bodyPr lIns="146284" tIns="182828" rIns="182828" bIns="91414">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Windows SQL Server Management Studio (SSMS)</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Windows SQL Server Data Tools (SSDT)</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3rd party tools continue to work</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Existing drivers/frameworks supported</a:t>
            </a:r>
          </a:p>
        </p:txBody>
      </p:sp>
      <p:sp>
        <p:nvSpPr>
          <p:cNvPr id="7" name="Title 6">
            <a:extLst>
              <a:ext uri="{FF2B5EF4-FFF2-40B4-BE49-F238E27FC236}">
                <a16:creationId xmlns:a16="http://schemas.microsoft.com/office/drawing/2014/main" id="{B6C15758-2759-1249-86EB-95E395A72BC8}"/>
              </a:ext>
            </a:extLst>
          </p:cNvPr>
          <p:cNvSpPr>
            <a:spLocks noGrp="1"/>
          </p:cNvSpPr>
          <p:nvPr>
            <p:ph type="title"/>
          </p:nvPr>
        </p:nvSpPr>
        <p:spPr>
          <a:xfrm>
            <a:off x="270067" y="253536"/>
            <a:ext cx="11654187" cy="573397"/>
          </a:xfrm>
        </p:spPr>
        <p:txBody>
          <a:bodyPr/>
          <a:lstStyle/>
          <a:p>
            <a:r>
              <a:rPr lang="en-US" dirty="0"/>
              <a:t>SQL Server on Linux</a:t>
            </a:r>
          </a:p>
        </p:txBody>
      </p:sp>
      <p:sp>
        <p:nvSpPr>
          <p:cNvPr id="15" name="Text Placeholder 14">
            <a:extLst>
              <a:ext uri="{FF2B5EF4-FFF2-40B4-BE49-F238E27FC236}">
                <a16:creationId xmlns:a16="http://schemas.microsoft.com/office/drawing/2014/main" id="{1E47C575-2CAE-C14B-8688-E97C18C7961A}"/>
              </a:ext>
            </a:extLst>
          </p:cNvPr>
          <p:cNvSpPr>
            <a:spLocks noGrp="1"/>
          </p:cNvSpPr>
          <p:nvPr>
            <p:ph type="body" sz="quarter" idx="13"/>
          </p:nvPr>
        </p:nvSpPr>
        <p:spPr>
          <a:xfrm>
            <a:off x="269114" y="748111"/>
            <a:ext cx="11653772" cy="433903"/>
          </a:xfrm>
        </p:spPr>
        <p:txBody>
          <a:bodyPr/>
          <a:lstStyle/>
          <a:p>
            <a:r>
              <a:rPr lang="en-US" dirty="0"/>
              <a:t>Tools and programmability</a:t>
            </a:r>
          </a:p>
        </p:txBody>
      </p:sp>
      <p:sp>
        <p:nvSpPr>
          <p:cNvPr id="22" name="Freeform 21">
            <a:extLst>
              <a:ext uri="{FF2B5EF4-FFF2-40B4-BE49-F238E27FC236}">
                <a16:creationId xmlns:a16="http://schemas.microsoft.com/office/drawing/2014/main" id="{89216C8D-048F-D146-9469-EEF8DA124E35}"/>
              </a:ext>
            </a:extLst>
          </p:cNvPr>
          <p:cNvSpPr>
            <a:spLocks noChangeAspect="1" noEditPoints="1"/>
          </p:cNvSpPr>
          <p:nvPr/>
        </p:nvSpPr>
        <p:spPr bwMode="black">
          <a:xfrm>
            <a:off x="454801" y="3594715"/>
            <a:ext cx="365826" cy="36434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p>
            <a:pPr defTabSz="914192"/>
            <a:endParaRPr lang="en-US" dirty="0">
              <a:solidFill>
                <a:srgbClr val="FFFFFF"/>
              </a:solidFill>
              <a:latin typeface="Segoe UI"/>
            </a:endParaRPr>
          </a:p>
        </p:txBody>
      </p:sp>
      <p:sp>
        <p:nvSpPr>
          <p:cNvPr id="23" name="Freeform 22">
            <a:extLst>
              <a:ext uri="{FF2B5EF4-FFF2-40B4-BE49-F238E27FC236}">
                <a16:creationId xmlns:a16="http://schemas.microsoft.com/office/drawing/2014/main" id="{A07C8E6D-CB20-184C-A370-E9F698FFB726}"/>
              </a:ext>
            </a:extLst>
          </p:cNvPr>
          <p:cNvSpPr>
            <a:spLocks/>
          </p:cNvSpPr>
          <p:nvPr/>
        </p:nvSpPr>
        <p:spPr bwMode="auto">
          <a:xfrm>
            <a:off x="1822137" y="3509050"/>
            <a:ext cx="364449" cy="450006"/>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chemeClr val="tx2"/>
          </a:solidFill>
          <a:ln>
            <a:noFill/>
          </a:ln>
          <a:extLst/>
        </p:spPr>
        <p:txBody>
          <a:bodyPr vert="horz" wrap="square" lIns="91427" tIns="45713" rIns="91427" bIns="45713" numCol="1" anchor="t" anchorCtr="0" compatLnSpc="1">
            <a:prstTxWarp prst="textNoShape">
              <a:avLst/>
            </a:prstTxWarp>
            <a:noAutofit/>
          </a:bodyPr>
          <a:lstStyle/>
          <a:p>
            <a:pPr defTabSz="914192"/>
            <a:endParaRPr lang="en-US" dirty="0">
              <a:solidFill>
                <a:srgbClr val="505050"/>
              </a:solidFill>
              <a:latin typeface="Segoe UI"/>
            </a:endParaRPr>
          </a:p>
        </p:txBody>
      </p:sp>
      <p:sp>
        <p:nvSpPr>
          <p:cNvPr id="24" name="Freeform 7">
            <a:extLst>
              <a:ext uri="{FF2B5EF4-FFF2-40B4-BE49-F238E27FC236}">
                <a16:creationId xmlns:a16="http://schemas.microsoft.com/office/drawing/2014/main" id="{C16B8289-D981-4A48-8E5A-FCAB91E58695}"/>
              </a:ext>
            </a:extLst>
          </p:cNvPr>
          <p:cNvSpPr>
            <a:spLocks noEditPoints="1"/>
          </p:cNvSpPr>
          <p:nvPr/>
        </p:nvSpPr>
        <p:spPr bwMode="auto">
          <a:xfrm>
            <a:off x="1128944" y="3509050"/>
            <a:ext cx="384879" cy="45000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dirty="0">
              <a:solidFill>
                <a:srgbClr val="000000"/>
              </a:solidFill>
              <a:latin typeface="Segoe UI"/>
            </a:endParaRPr>
          </a:p>
        </p:txBody>
      </p:sp>
      <p:grpSp>
        <p:nvGrpSpPr>
          <p:cNvPr id="28" name="Group 27">
            <a:extLst>
              <a:ext uri="{FF2B5EF4-FFF2-40B4-BE49-F238E27FC236}">
                <a16:creationId xmlns:a16="http://schemas.microsoft.com/office/drawing/2014/main" id="{9B3A5C5D-955B-CE4F-8F6F-BFEB2BDDCD9E}"/>
              </a:ext>
            </a:extLst>
          </p:cNvPr>
          <p:cNvGrpSpPr/>
          <p:nvPr/>
        </p:nvGrpSpPr>
        <p:grpSpPr>
          <a:xfrm>
            <a:off x="5490936" y="1209927"/>
            <a:ext cx="5995929" cy="5344599"/>
            <a:chOff x="5483166" y="1209612"/>
            <a:chExt cx="5996780" cy="5345357"/>
          </a:xfrm>
        </p:grpSpPr>
        <p:sp>
          <p:nvSpPr>
            <p:cNvPr id="25" name="Rectangle 24">
              <a:extLst>
                <a:ext uri="{FF2B5EF4-FFF2-40B4-BE49-F238E27FC236}">
                  <a16:creationId xmlns:a16="http://schemas.microsoft.com/office/drawing/2014/main" id="{AD166A44-9B72-8547-AE80-9C737238F3FF}"/>
                </a:ext>
              </a:extLst>
            </p:cNvPr>
            <p:cNvSpPr/>
            <p:nvPr/>
          </p:nvSpPr>
          <p:spPr bwMode="auto">
            <a:xfrm>
              <a:off x="5780619" y="1605963"/>
              <a:ext cx="5294299" cy="3596128"/>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9B830536-C4D4-EA4A-B0A6-463CA31CC18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483166" y="1209612"/>
              <a:ext cx="5996780" cy="5345357"/>
            </a:xfrm>
            <a:prstGeom prst="rect">
              <a:avLst/>
            </a:prstGeom>
          </p:spPr>
        </p:pic>
        <p:pic>
          <p:nvPicPr>
            <p:cNvPr id="27" name="Content Placeholder 3">
              <a:extLst>
                <a:ext uri="{FF2B5EF4-FFF2-40B4-BE49-F238E27FC236}">
                  <a16:creationId xmlns:a16="http://schemas.microsoft.com/office/drawing/2014/main" id="{52A640B2-2F65-7D48-BEC0-73065D4F50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287013" y="1727954"/>
              <a:ext cx="4281511" cy="3328204"/>
            </a:xfrm>
            <a:prstGeom prst="rect">
              <a:avLst/>
            </a:prstGeom>
          </p:spPr>
        </p:pic>
      </p:grpSp>
    </p:spTree>
    <p:extLst>
      <p:ext uri="{BB962C8B-B14F-4D97-AF65-F5344CB8AC3E}">
        <p14:creationId xmlns:p14="http://schemas.microsoft.com/office/powerpoint/2010/main" val="139599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HADR with SQL Server on Linux</a:t>
            </a:r>
          </a:p>
        </p:txBody>
      </p:sp>
      <p:grpSp>
        <p:nvGrpSpPr>
          <p:cNvPr id="2" name="Group 1">
            <a:extLst>
              <a:ext uri="{FF2B5EF4-FFF2-40B4-BE49-F238E27FC236}">
                <a16:creationId xmlns:a16="http://schemas.microsoft.com/office/drawing/2014/main" id="{CF1D3BF2-7A29-4B5A-B4F8-202F5B3791D7}"/>
              </a:ext>
            </a:extLst>
          </p:cNvPr>
          <p:cNvGrpSpPr/>
          <p:nvPr/>
        </p:nvGrpSpPr>
        <p:grpSpPr>
          <a:xfrm>
            <a:off x="438793" y="1902016"/>
            <a:ext cx="3554379" cy="2708329"/>
            <a:chOff x="437990" y="2041282"/>
            <a:chExt cx="3554883" cy="2708714"/>
          </a:xfrm>
        </p:grpSpPr>
        <p:sp>
          <p:nvSpPr>
            <p:cNvPr id="16" name="Rectangle 15">
              <a:extLst>
                <a:ext uri="{FF2B5EF4-FFF2-40B4-BE49-F238E27FC236}">
                  <a16:creationId xmlns:a16="http://schemas.microsoft.com/office/drawing/2014/main" id="{0E011EF6-8D90-4B41-97B9-BEBFF76A4D2F}"/>
                </a:ext>
              </a:extLst>
            </p:cNvPr>
            <p:cNvSpPr/>
            <p:nvPr/>
          </p:nvSpPr>
          <p:spPr bwMode="auto">
            <a:xfrm>
              <a:off x="484096" y="2406226"/>
              <a:ext cx="3311818" cy="2196510"/>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Pacemaker and Corosync</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Single SQL Server instance</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SQL resource agent (mssql-server-ha)</a:t>
              </a:r>
            </a:p>
            <a:p>
              <a:pPr marL="0" lvl="2" defTabSz="932384">
                <a:spcAft>
                  <a:spcPts val="300"/>
                </a:spcAft>
                <a:defRPr/>
              </a:pPr>
              <a:endParaRPr lang="en-US" sz="1200"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Open-source resource agent is available on GitHub Repository</a:t>
              </a:r>
              <a:r>
                <a:rPr lang="en-US" sz="1400" b="1" kern="0" baseline="30000" dirty="0">
                  <a:solidFill>
                    <a:srgbClr val="353535"/>
                  </a:solidFill>
                  <a:latin typeface="Segoe UI Semibold" panose="020B0502040204020203" pitchFamily="34" charset="0"/>
                  <a:cs typeface="Segoe UI Semibold" panose="020B0502040204020203" pitchFamily="34" charset="0"/>
                </a:rPr>
                <a:t>1</a:t>
              </a:r>
              <a:r>
                <a:rPr lang="en-US" sz="1400" b="1" kern="0" dirty="0">
                  <a:solidFill>
                    <a:srgbClr val="353535"/>
                  </a:solidFill>
                  <a:latin typeface="Segoe UI Semibold" panose="020B0502040204020203" pitchFamily="34" charset="0"/>
                  <a:cs typeface="Segoe UI Semibold" panose="020B0502040204020203" pitchFamily="34" charset="0"/>
                </a:rPr>
                <a:t> </a:t>
              </a:r>
            </a:p>
            <a:p>
              <a:pPr marL="0" lvl="2" defTabSz="932384">
                <a:spcAft>
                  <a:spcPts val="300"/>
                </a:spcAft>
                <a:defRPr/>
              </a:pPr>
              <a:endParaRPr lang="en-US" sz="1200"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Shared Storage</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ISCI, NFS, SMB</a:t>
              </a:r>
            </a:p>
            <a:p>
              <a:pPr marL="0" lvl="2" defTabSz="932384">
                <a:spcAft>
                  <a:spcPts val="300"/>
                </a:spcAft>
                <a:defRPr/>
              </a:pPr>
              <a:endParaRPr lang="en-US" sz="2000" kern="0" dirty="0">
                <a:solidFill>
                  <a:srgbClr val="353535"/>
                </a:solidFill>
                <a:latin typeface="Segoe UI Semilight" panose="020B0402040204020203" pitchFamily="34" charset="0"/>
                <a:cs typeface="Segoe UI Semilight" panose="020B0402040204020203" pitchFamily="34" charset="0"/>
              </a:endParaRPr>
            </a:p>
          </p:txBody>
        </p:sp>
        <p:sp>
          <p:nvSpPr>
            <p:cNvPr id="18" name="Rectangle 17">
              <a:extLst>
                <a:ext uri="{FF2B5EF4-FFF2-40B4-BE49-F238E27FC236}">
                  <a16:creationId xmlns:a16="http://schemas.microsoft.com/office/drawing/2014/main" id="{74F62DCE-AEE5-B846-BA69-D0ABCCADA908}"/>
                </a:ext>
              </a:extLst>
            </p:cNvPr>
            <p:cNvSpPr/>
            <p:nvPr/>
          </p:nvSpPr>
          <p:spPr bwMode="auto">
            <a:xfrm>
              <a:off x="484095" y="2041282"/>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Failover Cluster Instance</a:t>
              </a:r>
            </a:p>
          </p:txBody>
        </p:sp>
        <p:sp>
          <p:nvSpPr>
            <p:cNvPr id="3" name="Rectangle 2">
              <a:extLst>
                <a:ext uri="{FF2B5EF4-FFF2-40B4-BE49-F238E27FC236}">
                  <a16:creationId xmlns:a16="http://schemas.microsoft.com/office/drawing/2014/main" id="{A93C35AC-0B93-D944-83DF-E1DFED7C7160}"/>
                </a:ext>
              </a:extLst>
            </p:cNvPr>
            <p:cNvSpPr/>
            <p:nvPr/>
          </p:nvSpPr>
          <p:spPr bwMode="auto">
            <a:xfrm>
              <a:off x="437990" y="2041282"/>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D2E227EC-2CCA-416C-8214-28CD7C4A39D0}"/>
              </a:ext>
            </a:extLst>
          </p:cNvPr>
          <p:cNvGrpSpPr/>
          <p:nvPr/>
        </p:nvGrpSpPr>
        <p:grpSpPr>
          <a:xfrm>
            <a:off x="4335150" y="1908435"/>
            <a:ext cx="3554379" cy="2708329"/>
            <a:chOff x="4334900" y="2047703"/>
            <a:chExt cx="3554883" cy="2708714"/>
          </a:xfrm>
        </p:grpSpPr>
        <p:sp>
          <p:nvSpPr>
            <p:cNvPr id="14" name="Rectangle 13">
              <a:extLst>
                <a:ext uri="{FF2B5EF4-FFF2-40B4-BE49-F238E27FC236}">
                  <a16:creationId xmlns:a16="http://schemas.microsoft.com/office/drawing/2014/main" id="{13131637-D771-3B44-AFD9-4B7DF8A5B86B}"/>
                </a:ext>
              </a:extLst>
            </p:cNvPr>
            <p:cNvSpPr/>
            <p:nvPr/>
          </p:nvSpPr>
          <p:spPr bwMode="auto">
            <a:xfrm>
              <a:off x="4393530" y="2406227"/>
              <a:ext cx="3063266" cy="2288718"/>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CLUSTER_TYPE = EXTERNAL</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Auto failover</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Pacemaker</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SQL resource agent (mssql-server-ha)</a:t>
              </a:r>
            </a:p>
            <a:p>
              <a:pPr marL="0" lvl="2" defTabSz="932384">
                <a:spcAft>
                  <a:spcPts val="300"/>
                </a:spcAft>
                <a:defRPr/>
              </a:pPr>
              <a:endParaRPr lang="en-US" sz="1175"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3 replicas required</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Configuration only replica for metadata</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Full AG capabilities</a:t>
              </a:r>
            </a:p>
            <a:p>
              <a:pPr marL="0" lvl="2" defTabSz="932384">
                <a:spcAft>
                  <a:spcPts val="300"/>
                </a:spcAft>
                <a:defRPr/>
              </a:pPr>
              <a:endParaRPr lang="en-US" sz="2000" kern="0" dirty="0">
                <a:solidFill>
                  <a:srgbClr val="353535"/>
                </a:solidFill>
                <a:latin typeface="Segoe UI Semilight" panose="020B0402040204020203" pitchFamily="34" charset="0"/>
                <a:cs typeface="Segoe UI Semilight" panose="020B0402040204020203" pitchFamily="34" charset="0"/>
              </a:endParaRPr>
            </a:p>
          </p:txBody>
        </p:sp>
        <p:sp>
          <p:nvSpPr>
            <p:cNvPr id="19" name="Rectangle 18">
              <a:extLst>
                <a:ext uri="{FF2B5EF4-FFF2-40B4-BE49-F238E27FC236}">
                  <a16:creationId xmlns:a16="http://schemas.microsoft.com/office/drawing/2014/main" id="{3F61591F-8CFC-BD40-83AE-C84648D2FC4F}"/>
                </a:ext>
              </a:extLst>
            </p:cNvPr>
            <p:cNvSpPr/>
            <p:nvPr/>
          </p:nvSpPr>
          <p:spPr bwMode="auto">
            <a:xfrm>
              <a:off x="4393530" y="2047703"/>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High Availability Group</a:t>
              </a:r>
            </a:p>
          </p:txBody>
        </p:sp>
        <p:sp>
          <p:nvSpPr>
            <p:cNvPr id="11" name="Rectangle 10">
              <a:extLst>
                <a:ext uri="{FF2B5EF4-FFF2-40B4-BE49-F238E27FC236}">
                  <a16:creationId xmlns:a16="http://schemas.microsoft.com/office/drawing/2014/main" id="{1CC4E7DA-EAFE-A94B-A38C-DC561A868AB1}"/>
                </a:ext>
              </a:extLst>
            </p:cNvPr>
            <p:cNvSpPr/>
            <p:nvPr/>
          </p:nvSpPr>
          <p:spPr bwMode="auto">
            <a:xfrm>
              <a:off x="433490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D026CE7C-47E7-48CD-A572-0ACC03673959}"/>
              </a:ext>
            </a:extLst>
          </p:cNvPr>
          <p:cNvGrpSpPr/>
          <p:nvPr/>
        </p:nvGrpSpPr>
        <p:grpSpPr>
          <a:xfrm>
            <a:off x="8263313" y="1908435"/>
            <a:ext cx="3554379" cy="2708329"/>
            <a:chOff x="8263620" y="2047703"/>
            <a:chExt cx="3554883" cy="2708714"/>
          </a:xfrm>
        </p:grpSpPr>
        <p:sp>
          <p:nvSpPr>
            <p:cNvPr id="17" name="Rectangle 16">
              <a:extLst>
                <a:ext uri="{FF2B5EF4-FFF2-40B4-BE49-F238E27FC236}">
                  <a16:creationId xmlns:a16="http://schemas.microsoft.com/office/drawing/2014/main" id="{B6526A3B-BD69-0742-916A-8439C4522917}"/>
                </a:ext>
              </a:extLst>
            </p:cNvPr>
            <p:cNvSpPr/>
            <p:nvPr/>
          </p:nvSpPr>
          <p:spPr bwMode="auto">
            <a:xfrm>
              <a:off x="8343784" y="2406227"/>
              <a:ext cx="2897958" cy="2196510"/>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CLUSTER_TYPE=NONE</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No clustering required</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Manual or forced failover</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Sync or async replicas</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Read scale routing</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Cross-platform</a:t>
              </a:r>
            </a:p>
          </p:txBody>
        </p:sp>
        <p:sp>
          <p:nvSpPr>
            <p:cNvPr id="20" name="Rectangle 19">
              <a:extLst>
                <a:ext uri="{FF2B5EF4-FFF2-40B4-BE49-F238E27FC236}">
                  <a16:creationId xmlns:a16="http://schemas.microsoft.com/office/drawing/2014/main" id="{607972F1-8EBD-4244-B98E-5411E3A14618}"/>
                </a:ext>
              </a:extLst>
            </p:cNvPr>
            <p:cNvSpPr/>
            <p:nvPr/>
          </p:nvSpPr>
          <p:spPr bwMode="auto">
            <a:xfrm>
              <a:off x="8343783" y="2047703"/>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Read-Scale Availability Group</a:t>
              </a:r>
            </a:p>
          </p:txBody>
        </p:sp>
        <p:sp>
          <p:nvSpPr>
            <p:cNvPr id="12" name="Rectangle 11">
              <a:extLst>
                <a:ext uri="{FF2B5EF4-FFF2-40B4-BE49-F238E27FC236}">
                  <a16:creationId xmlns:a16="http://schemas.microsoft.com/office/drawing/2014/main" id="{BD0721B8-F21C-9343-8AD1-CBB85096486F}"/>
                </a:ext>
              </a:extLst>
            </p:cNvPr>
            <p:cNvSpPr/>
            <p:nvPr/>
          </p:nvSpPr>
          <p:spPr bwMode="auto">
            <a:xfrm>
              <a:off x="826362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91A72EF-8759-44B1-8FAF-1B49B54F3EDF}"/>
              </a:ext>
            </a:extLst>
          </p:cNvPr>
          <p:cNvGrpSpPr/>
          <p:nvPr/>
        </p:nvGrpSpPr>
        <p:grpSpPr>
          <a:xfrm>
            <a:off x="484892" y="4838387"/>
            <a:ext cx="11378899" cy="651274"/>
            <a:chOff x="8263620" y="2047703"/>
            <a:chExt cx="3554883" cy="2708714"/>
          </a:xfrm>
        </p:grpSpPr>
        <p:sp>
          <p:nvSpPr>
            <p:cNvPr id="22" name="Rectangle 21">
              <a:extLst>
                <a:ext uri="{FF2B5EF4-FFF2-40B4-BE49-F238E27FC236}">
                  <a16:creationId xmlns:a16="http://schemas.microsoft.com/office/drawing/2014/main" id="{AAA5760E-3426-499A-AAD0-B4329AA5B623}"/>
                </a:ext>
              </a:extLst>
            </p:cNvPr>
            <p:cNvSpPr/>
            <p:nvPr/>
          </p:nvSpPr>
          <p:spPr bwMode="auto">
            <a:xfrm>
              <a:off x="8303701" y="3653089"/>
              <a:ext cx="3474720" cy="430888"/>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algn="ct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Industry-leading solutions available from HA/DR partners</a:t>
              </a:r>
              <a:r>
                <a:rPr lang="en-US" sz="1600" b="1" kern="0" baseline="30000" dirty="0">
                  <a:solidFill>
                    <a:srgbClr val="0078D7"/>
                  </a:solidFill>
                  <a:latin typeface="Segoe UI Semibold" panose="020B0502040204020203" pitchFamily="34" charset="0"/>
                  <a:cs typeface="Segoe UI Semibold" panose="020B0502040204020203" pitchFamily="34" charset="0"/>
                </a:rPr>
                <a:t>2</a:t>
              </a:r>
              <a:r>
                <a:rPr lang="en-US" sz="1600" b="1" kern="0" dirty="0">
                  <a:solidFill>
                    <a:srgbClr val="0078D7"/>
                  </a:solidFill>
                  <a:latin typeface="Segoe UI Semibold" panose="020B0502040204020203" pitchFamily="34" charset="0"/>
                  <a:cs typeface="Segoe UI Semibold" panose="020B0502040204020203" pitchFamily="34" charset="0"/>
                </a:rPr>
                <a:t> </a:t>
              </a:r>
            </a:p>
          </p:txBody>
        </p:sp>
        <p:sp>
          <p:nvSpPr>
            <p:cNvPr id="23" name="Rectangle 22">
              <a:extLst>
                <a:ext uri="{FF2B5EF4-FFF2-40B4-BE49-F238E27FC236}">
                  <a16:creationId xmlns:a16="http://schemas.microsoft.com/office/drawing/2014/main" id="{197E7A6C-FD29-4F1A-82AC-808C0446E4CF}"/>
                </a:ext>
              </a:extLst>
            </p:cNvPr>
            <p:cNvSpPr/>
            <p:nvPr/>
          </p:nvSpPr>
          <p:spPr bwMode="auto">
            <a:xfrm>
              <a:off x="826362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F058D8EB-6D37-48CC-ACA6-5802CE14F3A5}"/>
              </a:ext>
            </a:extLst>
          </p:cNvPr>
          <p:cNvSpPr txBox="1"/>
          <p:nvPr/>
        </p:nvSpPr>
        <p:spPr>
          <a:xfrm>
            <a:off x="270068" y="6154739"/>
            <a:ext cx="8042923" cy="600079"/>
          </a:xfrm>
          <a:prstGeom prst="rect">
            <a:avLst/>
          </a:prstGeom>
          <a:noFill/>
        </p:spPr>
        <p:txBody>
          <a:bodyPr wrap="square" lIns="182854" tIns="146284" rIns="182854" bIns="146284" rtlCol="0">
            <a:spAutoFit/>
          </a:bodyPr>
          <a:lstStyle/>
          <a:p>
            <a:pPr defTabSz="914192">
              <a:lnSpc>
                <a:spcPct val="90000"/>
              </a:lnSpc>
            </a:pPr>
            <a:r>
              <a:rPr lang="en-US" sz="1050" dirty="0">
                <a:gradFill>
                  <a:gsLst>
                    <a:gs pos="2917">
                      <a:srgbClr val="505050"/>
                    </a:gs>
                    <a:gs pos="30000">
                      <a:srgbClr val="505050"/>
                    </a:gs>
                  </a:gsLst>
                  <a:lin ang="5400000" scaled="0"/>
                </a:gradFill>
                <a:latin typeface="Segoe UI"/>
              </a:rPr>
              <a:t>1. https://github.com/Microsoft/mssql-server-ha</a:t>
            </a:r>
          </a:p>
          <a:p>
            <a:pPr defTabSz="914192">
              <a:lnSpc>
                <a:spcPct val="90000"/>
              </a:lnSpc>
            </a:pPr>
            <a:r>
              <a:rPr lang="en-US" sz="1050" dirty="0">
                <a:gradFill>
                  <a:gsLst>
                    <a:gs pos="2917">
                      <a:srgbClr val="505050"/>
                    </a:gs>
                    <a:gs pos="30000">
                      <a:srgbClr val="505050"/>
                    </a:gs>
                  </a:gsLst>
                  <a:lin ang="5400000" scaled="0"/>
                </a:gradFill>
                <a:latin typeface="Segoe UI"/>
              </a:rPr>
              <a:t>2. https://docs.microsoft.com/en-us/sql/sql-server/partner-hadr-sql-server?view=sql-server-2017</a:t>
            </a:r>
          </a:p>
        </p:txBody>
      </p:sp>
    </p:spTree>
    <p:custDataLst>
      <p:tags r:id="rId1"/>
    </p:custDataLst>
    <p:extLst>
      <p:ext uri="{BB962C8B-B14F-4D97-AF65-F5344CB8AC3E}">
        <p14:creationId xmlns:p14="http://schemas.microsoft.com/office/powerpoint/2010/main" val="396850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A487CBE-C755-A248-8B16-09E36E5A07A5}"/>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343623" y="200637"/>
            <a:ext cx="4608577" cy="984885"/>
          </a:xfrm>
        </p:spPr>
        <p:txBody>
          <a:bodyPr/>
          <a:lstStyle/>
          <a:p>
            <a:r>
              <a:rPr lang="en-US" sz="3200" dirty="0"/>
              <a:t>SQL Server 2019 and Linux</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4201" y="1831737"/>
            <a:ext cx="3606800" cy="4190891"/>
          </a:xfrm>
        </p:spPr>
        <p:txBody>
          <a:bodyPr/>
          <a:lstStyle/>
          <a:p>
            <a:pPr marL="0" indent="0">
              <a:spcBef>
                <a:spcPts val="1000"/>
              </a:spcBef>
              <a:buNone/>
            </a:pPr>
            <a:r>
              <a:rPr lang="en-US" sz="2000" dirty="0"/>
              <a:t>Closing features gaps for SQL Server on Linux on SQL 2019</a:t>
            </a:r>
          </a:p>
          <a:p>
            <a:pPr lvl="1">
              <a:spcBef>
                <a:spcPts val="1000"/>
              </a:spcBef>
            </a:pPr>
            <a:r>
              <a:rPr lang="en-US" sz="1800" dirty="0"/>
              <a:t>Replication </a:t>
            </a:r>
          </a:p>
          <a:p>
            <a:pPr lvl="1">
              <a:spcBef>
                <a:spcPts val="1000"/>
              </a:spcBef>
            </a:pPr>
            <a:r>
              <a:rPr lang="en-US" sz="1800" dirty="0"/>
              <a:t>Distributed transactions </a:t>
            </a:r>
          </a:p>
          <a:p>
            <a:pPr lvl="1">
              <a:spcBef>
                <a:spcPts val="1000"/>
              </a:spcBef>
            </a:pPr>
            <a:r>
              <a:rPr lang="en-US" sz="1800" dirty="0"/>
              <a:t>Machine Learning </a:t>
            </a:r>
          </a:p>
          <a:p>
            <a:pPr marL="0" indent="0">
              <a:spcBef>
                <a:spcPts val="1000"/>
              </a:spcBef>
              <a:buNone/>
            </a:pPr>
            <a:r>
              <a:rPr lang="en-US" sz="2000" dirty="0"/>
              <a:t>Open LDAP Provider support</a:t>
            </a:r>
          </a:p>
          <a:p>
            <a:pPr marL="0" indent="0">
              <a:spcBef>
                <a:spcPts val="1000"/>
              </a:spcBef>
              <a:buNone/>
            </a:pPr>
            <a:r>
              <a:rPr lang="en-US" sz="2000" dirty="0"/>
              <a:t>The Microsoft Container Registry</a:t>
            </a:r>
          </a:p>
          <a:p>
            <a:pPr marL="0" indent="0">
              <a:spcBef>
                <a:spcPts val="1000"/>
              </a:spcBef>
              <a:buNone/>
            </a:pPr>
            <a:r>
              <a:rPr lang="en-US" sz="2000" dirty="0"/>
              <a:t>SQL Server RedHat Container Images</a:t>
            </a:r>
          </a:p>
          <a:p>
            <a:pPr marL="0" indent="0">
              <a:spcBef>
                <a:spcPts val="1000"/>
              </a:spcBef>
              <a:buNone/>
            </a:pPr>
            <a:r>
              <a:rPr lang="en-US" sz="2000" dirty="0"/>
              <a:t>Always On Availability Groups on 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69" y="1223188"/>
            <a:ext cx="2589903" cy="4598832"/>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38" y="1223188"/>
            <a:ext cx="2589903"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6" y="157515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3" y="3758734"/>
            <a:ext cx="2595498"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36" y="4062256"/>
            <a:ext cx="1259004" cy="796662"/>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211" y="3988216"/>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49" y="5057211"/>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135" y="3027743"/>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67"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07" y="3376382"/>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3"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96" y="1660091"/>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4" y="5106259"/>
            <a:ext cx="2209216" cy="370216"/>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p>
          </p:txBody>
        </p:sp>
      </p:grpSp>
      <p:sp>
        <p:nvSpPr>
          <p:cNvPr id="4" name="Rectangle 3">
            <a:extLst>
              <a:ext uri="{FF2B5EF4-FFF2-40B4-BE49-F238E27FC236}">
                <a16:creationId xmlns:a16="http://schemas.microsoft.com/office/drawing/2014/main" id="{4613E2BA-4F72-4B3F-81AE-0756A4510822}"/>
              </a:ext>
            </a:extLst>
          </p:cNvPr>
          <p:cNvSpPr/>
          <p:nvPr/>
        </p:nvSpPr>
        <p:spPr bwMode="auto">
          <a:xfrm>
            <a:off x="3938975" y="2404336"/>
            <a:ext cx="1571084" cy="984885"/>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Vin and Bob use </a:t>
            </a:r>
            <a:r>
              <a:rPr lang="en-US" sz="1600" dirty="0">
                <a:gradFill>
                  <a:gsLst>
                    <a:gs pos="40075">
                      <a:srgbClr val="FFFFFF"/>
                    </a:gs>
                    <a:gs pos="30000">
                      <a:srgbClr val="FFFFFF"/>
                    </a:gs>
                  </a:gsLst>
                  <a:lin ang="5400000" scaled="0"/>
                </a:gradFill>
                <a:hlinkClick r:id="rId3"/>
              </a:rPr>
              <a:t>containers</a:t>
            </a:r>
            <a:endParaRPr lang="en-US" sz="1600" dirty="0">
              <a:gradFill>
                <a:gsLst>
                  <a:gs pos="40075">
                    <a:srgbClr val="FFFFFF"/>
                  </a:gs>
                  <a:gs pos="30000">
                    <a:srgbClr val="FFFFFF"/>
                  </a:gs>
                </a:gsLst>
                <a:lin ang="5400000" scaled="0"/>
              </a:gradFill>
            </a:endParaRPr>
          </a:p>
        </p:txBody>
      </p:sp>
      <p:cxnSp>
        <p:nvCxnSpPr>
          <p:cNvPr id="6" name="Straight Arrow Connector 5">
            <a:extLst>
              <a:ext uri="{FF2B5EF4-FFF2-40B4-BE49-F238E27FC236}">
                <a16:creationId xmlns:a16="http://schemas.microsoft.com/office/drawing/2014/main" id="{EC173312-FA6C-4DF1-AE2E-7F6FEA0E0E1E}"/>
              </a:ext>
            </a:extLst>
          </p:cNvPr>
          <p:cNvCxnSpPr>
            <a:cxnSpLocks/>
            <a:endCxn id="4" idx="1"/>
          </p:cNvCxnSpPr>
          <p:nvPr/>
        </p:nvCxnSpPr>
        <p:spPr>
          <a:xfrm>
            <a:off x="2594292" y="2647784"/>
            <a:ext cx="1344683" cy="248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D3FC682-B195-4BA2-8E74-B5396AE20857}"/>
              </a:ext>
            </a:extLst>
          </p:cNvPr>
          <p:cNvCxnSpPr>
            <a:cxnSpLocks/>
            <a:endCxn id="4" idx="1"/>
          </p:cNvCxnSpPr>
          <p:nvPr/>
        </p:nvCxnSpPr>
        <p:spPr>
          <a:xfrm flipV="1">
            <a:off x="3553130" y="2896779"/>
            <a:ext cx="385845" cy="2098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171-AD94-4FF5-B0ED-99921A4D69DF}"/>
              </a:ext>
            </a:extLst>
          </p:cNvPr>
          <p:cNvSpPr>
            <a:spLocks noGrp="1"/>
          </p:cNvSpPr>
          <p:nvPr>
            <p:ph type="title"/>
          </p:nvPr>
        </p:nvSpPr>
        <p:spPr>
          <a:xfrm>
            <a:off x="466811" y="197562"/>
            <a:ext cx="11018520" cy="553998"/>
          </a:xfrm>
        </p:spPr>
        <p:txBody>
          <a:bodyPr/>
          <a:lstStyle/>
          <a:p>
            <a:r>
              <a:rPr lang="en-US" dirty="0"/>
              <a:t>Azure Data Modernization Choices</a:t>
            </a:r>
          </a:p>
        </p:txBody>
      </p:sp>
      <p:grpSp>
        <p:nvGrpSpPr>
          <p:cNvPr id="6" name="Group 5">
            <a:extLst>
              <a:ext uri="{FF2B5EF4-FFF2-40B4-BE49-F238E27FC236}">
                <a16:creationId xmlns:a16="http://schemas.microsoft.com/office/drawing/2014/main" id="{A178F7F2-8023-494D-885E-C50430B4C846}"/>
              </a:ext>
            </a:extLst>
          </p:cNvPr>
          <p:cNvGrpSpPr/>
          <p:nvPr/>
        </p:nvGrpSpPr>
        <p:grpSpPr>
          <a:xfrm>
            <a:off x="2795184" y="1264674"/>
            <a:ext cx="914643" cy="1001598"/>
            <a:chOff x="5638675" y="2887316"/>
            <a:chExt cx="914643" cy="1001598"/>
          </a:xfrm>
        </p:grpSpPr>
        <p:sp>
          <p:nvSpPr>
            <p:cNvPr id="7" name="Freeform: Shape 829">
              <a:extLst>
                <a:ext uri="{FF2B5EF4-FFF2-40B4-BE49-F238E27FC236}">
                  <a16:creationId xmlns:a16="http://schemas.microsoft.com/office/drawing/2014/main" id="{43693AC7-E06D-4291-9043-AA1626234C11}"/>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8" name="Rectangle 7">
              <a:extLst>
                <a:ext uri="{FF2B5EF4-FFF2-40B4-BE49-F238E27FC236}">
                  <a16:creationId xmlns:a16="http://schemas.microsoft.com/office/drawing/2014/main" id="{304E3E02-3A9B-42ED-B6CA-53291EAB4C11}"/>
                </a:ext>
              </a:extLst>
            </p:cNvPr>
            <p:cNvSpPr/>
            <p:nvPr/>
          </p:nvSpPr>
          <p:spPr>
            <a:xfrm>
              <a:off x="5792072" y="3279118"/>
              <a:ext cx="607859" cy="341632"/>
            </a:xfrm>
            <a:prstGeom prst="rect">
              <a:avLst/>
            </a:prstGeom>
          </p:spPr>
          <p:txBody>
            <a:bodyPr wrap="square">
              <a:spAutoFit/>
            </a:bodyPr>
            <a:lstStyle/>
            <a:p>
              <a:pPr algn="ctr">
                <a:lnSpc>
                  <a:spcPct val="90000"/>
                </a:lnSpc>
                <a:spcAft>
                  <a:spcPts val="600"/>
                </a:spcAft>
              </a:pPr>
              <a:r>
                <a:rPr lang="en-US" sz="1800" b="1" dirty="0">
                  <a:solidFill>
                    <a:srgbClr val="50E6FF"/>
                  </a:solidFill>
                  <a:latin typeface="Segoe UI" panose="020B0502040204020203" pitchFamily="34" charset="0"/>
                  <a:cs typeface="Segoe UI" panose="020B0502040204020203" pitchFamily="34" charset="0"/>
                </a:rPr>
                <a:t>SQL</a:t>
              </a:r>
            </a:p>
          </p:txBody>
        </p:sp>
      </p:grpSp>
      <p:pic>
        <p:nvPicPr>
          <p:cNvPr id="9" name="Picture 2" descr="http://www.bojanglesmuseum.com/wp-content/uploads/2017/07/Cool-Microsoft-Sql-Server-Logo-98-On-Create-A-Free-Logo-with-Microsoft-Sql-Server-Logo.jpg">
            <a:extLst>
              <a:ext uri="{FF2B5EF4-FFF2-40B4-BE49-F238E27FC236}">
                <a16:creationId xmlns:a16="http://schemas.microsoft.com/office/drawing/2014/main" id="{E1D1930B-C020-4A76-B80B-3B2F3DDD2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912" y="3008473"/>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sign&#10;&#10;Description automatically generated">
            <a:extLst>
              <a:ext uri="{FF2B5EF4-FFF2-40B4-BE49-F238E27FC236}">
                <a16:creationId xmlns:a16="http://schemas.microsoft.com/office/drawing/2014/main" id="{6F5585C5-3A18-462B-855A-E57B29DB4EDE}"/>
              </a:ext>
            </a:extLst>
          </p:cNvPr>
          <p:cNvPicPr>
            <a:picLocks noChangeAspect="1"/>
          </p:cNvPicPr>
          <p:nvPr/>
        </p:nvPicPr>
        <p:blipFill>
          <a:blip r:embed="rId3"/>
          <a:stretch>
            <a:fillRect/>
          </a:stretch>
        </p:blipFill>
        <p:spPr>
          <a:xfrm>
            <a:off x="6254711" y="3914983"/>
            <a:ext cx="1115096" cy="1115096"/>
          </a:xfrm>
          <a:prstGeom prst="rect">
            <a:avLst/>
          </a:prstGeom>
        </p:spPr>
      </p:pic>
      <p:grpSp>
        <p:nvGrpSpPr>
          <p:cNvPr id="3" name="Group 2">
            <a:extLst>
              <a:ext uri="{FF2B5EF4-FFF2-40B4-BE49-F238E27FC236}">
                <a16:creationId xmlns:a16="http://schemas.microsoft.com/office/drawing/2014/main" id="{FEF7A895-B93F-4494-A2F5-A92203252510}"/>
              </a:ext>
            </a:extLst>
          </p:cNvPr>
          <p:cNvGrpSpPr/>
          <p:nvPr/>
        </p:nvGrpSpPr>
        <p:grpSpPr>
          <a:xfrm>
            <a:off x="4300159" y="2653582"/>
            <a:ext cx="1444101" cy="1217034"/>
            <a:chOff x="4300159" y="2653582"/>
            <a:chExt cx="1444101" cy="1217034"/>
          </a:xfrm>
        </p:grpSpPr>
        <p:pic>
          <p:nvPicPr>
            <p:cNvPr id="1032" name="Picture 8" descr="Image result for azure virtual machine logo">
              <a:extLst>
                <a:ext uri="{FF2B5EF4-FFF2-40B4-BE49-F238E27FC236}">
                  <a16:creationId xmlns:a16="http://schemas.microsoft.com/office/drawing/2014/main" id="{611B8EA1-91C3-4EFE-A817-963D75D88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159" y="2653582"/>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ED78680-94EA-47E7-8DC6-282F8CA0C744}"/>
                </a:ext>
              </a:extLst>
            </p:cNvPr>
            <p:cNvGrpSpPr/>
            <p:nvPr/>
          </p:nvGrpSpPr>
          <p:grpSpPr>
            <a:xfrm>
              <a:off x="5017711" y="3126862"/>
              <a:ext cx="726549" cy="743754"/>
              <a:chOff x="5638675" y="2887316"/>
              <a:chExt cx="914643" cy="1100820"/>
            </a:xfrm>
          </p:grpSpPr>
          <p:sp>
            <p:nvSpPr>
              <p:cNvPr id="16" name="Freeform: Shape 829">
                <a:extLst>
                  <a:ext uri="{FF2B5EF4-FFF2-40B4-BE49-F238E27FC236}">
                    <a16:creationId xmlns:a16="http://schemas.microsoft.com/office/drawing/2014/main" id="{D677FF46-7C76-4946-95B8-FDA5112B53C5}"/>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95200D0A-E7AD-470C-9649-81B37C4BCE2E}"/>
                  </a:ext>
                </a:extLst>
              </p:cNvPr>
              <p:cNvSpPr/>
              <p:nvPr/>
            </p:nvSpPr>
            <p:spPr>
              <a:xfrm>
                <a:off x="5792073" y="3279118"/>
                <a:ext cx="607860" cy="709018"/>
              </a:xfrm>
              <a:prstGeom prst="rect">
                <a:avLst/>
              </a:prstGeom>
            </p:spPr>
            <p:txBody>
              <a:bodyPr wrap="square">
                <a:spAutoFit/>
              </a:bodyPr>
              <a:lstStyle/>
              <a:p>
                <a:pPr algn="ctr">
                  <a:lnSpc>
                    <a:spcPct val="90000"/>
                  </a:lnSpc>
                  <a:spcAft>
                    <a:spcPts val="600"/>
                  </a:spcAft>
                </a:pPr>
                <a:r>
                  <a:rPr lang="en-US" sz="1200" b="1" dirty="0">
                    <a:solidFill>
                      <a:srgbClr val="50E6FF"/>
                    </a:solidFill>
                    <a:latin typeface="Segoe UI" panose="020B0502040204020203" pitchFamily="34" charset="0"/>
                    <a:cs typeface="Segoe UI" panose="020B0502040204020203" pitchFamily="34" charset="0"/>
                  </a:rPr>
                  <a:t>SQL</a:t>
                </a:r>
              </a:p>
            </p:txBody>
          </p:sp>
        </p:grpSp>
      </p:grpSp>
      <p:pic>
        <p:nvPicPr>
          <p:cNvPr id="1034" name="Picture 10" descr="Image result for azure sql data warehouse">
            <a:extLst>
              <a:ext uri="{FF2B5EF4-FFF2-40B4-BE49-F238E27FC236}">
                <a16:creationId xmlns:a16="http://schemas.microsoft.com/office/drawing/2014/main" id="{7954E7A4-F30B-4139-BEFE-196931AFE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1736" y="5088996"/>
            <a:ext cx="1483939" cy="14839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301970-8EF5-4AED-8FB7-A51120ECD60F}"/>
              </a:ext>
            </a:extLst>
          </p:cNvPr>
          <p:cNvSpPr txBox="1"/>
          <p:nvPr/>
        </p:nvSpPr>
        <p:spPr>
          <a:xfrm>
            <a:off x="354243" y="3568679"/>
            <a:ext cx="2151999" cy="1231106"/>
          </a:xfrm>
          <a:prstGeom prst="rect">
            <a:avLst/>
          </a:prstGeom>
          <a:solidFill>
            <a:schemeClr val="bg1">
              <a:lumMod val="75000"/>
            </a:schemeClr>
          </a:solid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2008</a:t>
            </a:r>
          </a:p>
          <a:p>
            <a:pPr algn="l"/>
            <a:r>
              <a:rPr lang="en-US" sz="2000" dirty="0">
                <a:gradFill>
                  <a:gsLst>
                    <a:gs pos="2917">
                      <a:schemeClr val="tx1"/>
                    </a:gs>
                    <a:gs pos="30000">
                      <a:schemeClr val="tx1"/>
                    </a:gs>
                  </a:gsLst>
                  <a:lin ang="5400000" scaled="0"/>
                </a:gradFill>
              </a:rPr>
              <a:t>SQL Server 2008R2</a:t>
            </a:r>
          </a:p>
          <a:p>
            <a:pPr algn="l"/>
            <a:r>
              <a:rPr lang="en-US" sz="2000" dirty="0">
                <a:gradFill>
                  <a:gsLst>
                    <a:gs pos="2917">
                      <a:schemeClr val="tx1"/>
                    </a:gs>
                    <a:gs pos="30000">
                      <a:schemeClr val="tx1"/>
                    </a:gs>
                  </a:gsLst>
                  <a:lin ang="5400000" scaled="0"/>
                </a:gradFill>
              </a:rPr>
              <a:t>SQL Server 2012</a:t>
            </a:r>
          </a:p>
          <a:p>
            <a:pPr algn="l"/>
            <a:r>
              <a:rPr lang="en-US" sz="2000" dirty="0">
                <a:gradFill>
                  <a:gsLst>
                    <a:gs pos="2917">
                      <a:schemeClr val="tx1"/>
                    </a:gs>
                    <a:gs pos="30000">
                      <a:schemeClr val="tx1"/>
                    </a:gs>
                  </a:gsLst>
                  <a:lin ang="5400000" scaled="0"/>
                </a:gradFill>
              </a:rPr>
              <a:t>SQL Server 2014</a:t>
            </a:r>
          </a:p>
        </p:txBody>
      </p:sp>
      <p:sp>
        <p:nvSpPr>
          <p:cNvPr id="18" name="TextBox 17">
            <a:extLst>
              <a:ext uri="{FF2B5EF4-FFF2-40B4-BE49-F238E27FC236}">
                <a16:creationId xmlns:a16="http://schemas.microsoft.com/office/drawing/2014/main" id="{D3B423A7-4BAB-40D3-9FD6-0F038240FEAF}"/>
              </a:ext>
            </a:extLst>
          </p:cNvPr>
          <p:cNvSpPr txBox="1"/>
          <p:nvPr/>
        </p:nvSpPr>
        <p:spPr>
          <a:xfrm>
            <a:off x="4016775" y="1303808"/>
            <a:ext cx="1860253"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2016</a:t>
            </a:r>
          </a:p>
          <a:p>
            <a:pPr algn="l"/>
            <a:r>
              <a:rPr lang="en-US" sz="2000" dirty="0">
                <a:gradFill>
                  <a:gsLst>
                    <a:gs pos="2917">
                      <a:schemeClr val="tx1"/>
                    </a:gs>
                    <a:gs pos="30000">
                      <a:schemeClr val="tx1"/>
                    </a:gs>
                  </a:gsLst>
                  <a:lin ang="5400000" scaled="0"/>
                </a:gradFill>
              </a:rPr>
              <a:t>SQL Server 2017</a:t>
            </a:r>
          </a:p>
          <a:p>
            <a:pPr algn="l"/>
            <a:r>
              <a:rPr lang="en-US" sz="2000" dirty="0">
                <a:gradFill>
                  <a:gsLst>
                    <a:gs pos="2917">
                      <a:schemeClr val="tx1"/>
                    </a:gs>
                    <a:gs pos="30000">
                      <a:schemeClr val="tx1"/>
                    </a:gs>
                  </a:gsLst>
                  <a:lin ang="5400000" scaled="0"/>
                </a:gradFill>
              </a:rPr>
              <a:t>SQL Server 2019</a:t>
            </a:r>
          </a:p>
        </p:txBody>
      </p:sp>
      <p:sp>
        <p:nvSpPr>
          <p:cNvPr id="30" name="TextBox 29">
            <a:extLst>
              <a:ext uri="{FF2B5EF4-FFF2-40B4-BE49-F238E27FC236}">
                <a16:creationId xmlns:a16="http://schemas.microsoft.com/office/drawing/2014/main" id="{2FD6E315-25EA-4D82-9B44-27928B1FA5C7}"/>
              </a:ext>
            </a:extLst>
          </p:cNvPr>
          <p:cNvSpPr txBox="1"/>
          <p:nvPr/>
        </p:nvSpPr>
        <p:spPr>
          <a:xfrm>
            <a:off x="5976071" y="2793569"/>
            <a:ext cx="3259675"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in </a:t>
            </a:r>
          </a:p>
          <a:p>
            <a:pPr algn="l"/>
            <a:r>
              <a:rPr lang="en-US" sz="2000" dirty="0">
                <a:gradFill>
                  <a:gsLst>
                    <a:gs pos="2917">
                      <a:schemeClr val="tx1"/>
                    </a:gs>
                    <a:gs pos="30000">
                      <a:schemeClr val="tx1"/>
                    </a:gs>
                  </a:gsLst>
                  <a:lin ang="5400000" scaled="0"/>
                </a:gradFill>
              </a:rPr>
              <a:t>Azure Virtual Machine (IAAS)</a:t>
            </a:r>
          </a:p>
        </p:txBody>
      </p:sp>
      <p:sp>
        <p:nvSpPr>
          <p:cNvPr id="31" name="TextBox 30">
            <a:extLst>
              <a:ext uri="{FF2B5EF4-FFF2-40B4-BE49-F238E27FC236}">
                <a16:creationId xmlns:a16="http://schemas.microsoft.com/office/drawing/2014/main" id="{7846A372-933D-43B9-9295-24938FD821D9}"/>
              </a:ext>
            </a:extLst>
          </p:cNvPr>
          <p:cNvSpPr txBox="1"/>
          <p:nvPr/>
        </p:nvSpPr>
        <p:spPr>
          <a:xfrm>
            <a:off x="7369807" y="3936956"/>
            <a:ext cx="4438331"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Database</a:t>
            </a:r>
          </a:p>
          <a:p>
            <a:pPr algn="l"/>
            <a:r>
              <a:rPr lang="en-US" sz="2000" dirty="0">
                <a:gradFill>
                  <a:gsLst>
                    <a:gs pos="2917">
                      <a:schemeClr val="tx1"/>
                    </a:gs>
                    <a:gs pos="30000">
                      <a:schemeClr val="tx1"/>
                    </a:gs>
                  </a:gsLst>
                  <a:lin ang="5400000" scaled="0"/>
                </a:gradFill>
              </a:rPr>
              <a:t>Azure SQL Database Managed Instance</a:t>
            </a:r>
          </a:p>
        </p:txBody>
      </p:sp>
      <p:sp>
        <p:nvSpPr>
          <p:cNvPr id="32" name="TextBox 31">
            <a:extLst>
              <a:ext uri="{FF2B5EF4-FFF2-40B4-BE49-F238E27FC236}">
                <a16:creationId xmlns:a16="http://schemas.microsoft.com/office/drawing/2014/main" id="{573B6922-C7FD-40F5-BCC4-3C14DAB2DA3D}"/>
              </a:ext>
            </a:extLst>
          </p:cNvPr>
          <p:cNvSpPr txBox="1"/>
          <p:nvPr/>
        </p:nvSpPr>
        <p:spPr>
          <a:xfrm>
            <a:off x="9355675" y="5464271"/>
            <a:ext cx="1835246"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 </a:t>
            </a:r>
          </a:p>
          <a:p>
            <a:pPr algn="l"/>
            <a:r>
              <a:rPr lang="en-US" sz="2000" dirty="0">
                <a:gradFill>
                  <a:gsLst>
                    <a:gs pos="2917">
                      <a:schemeClr val="tx1"/>
                    </a:gs>
                    <a:gs pos="30000">
                      <a:schemeClr val="tx1"/>
                    </a:gs>
                  </a:gsLst>
                  <a:lin ang="5400000" scaled="0"/>
                </a:gradFill>
              </a:rPr>
              <a:t>Warehouse</a:t>
            </a:r>
          </a:p>
        </p:txBody>
      </p:sp>
      <p:sp>
        <p:nvSpPr>
          <p:cNvPr id="19" name="TextBox 18">
            <a:extLst>
              <a:ext uri="{FF2B5EF4-FFF2-40B4-BE49-F238E27FC236}">
                <a16:creationId xmlns:a16="http://schemas.microsoft.com/office/drawing/2014/main" id="{99C21293-60A9-45E5-9AB7-65627526FC21}"/>
              </a:ext>
            </a:extLst>
          </p:cNvPr>
          <p:cNvSpPr txBox="1"/>
          <p:nvPr/>
        </p:nvSpPr>
        <p:spPr>
          <a:xfrm>
            <a:off x="7402316" y="4644808"/>
            <a:ext cx="74481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(PAAS)</a:t>
            </a:r>
          </a:p>
        </p:txBody>
      </p:sp>
      <p:cxnSp>
        <p:nvCxnSpPr>
          <p:cNvPr id="21" name="Straight Arrow Connector 20">
            <a:extLst>
              <a:ext uri="{FF2B5EF4-FFF2-40B4-BE49-F238E27FC236}">
                <a16:creationId xmlns:a16="http://schemas.microsoft.com/office/drawing/2014/main" id="{61FA6561-EA1F-4B40-AFEC-5E7A0384C2DB}"/>
              </a:ext>
            </a:extLst>
          </p:cNvPr>
          <p:cNvCxnSpPr>
            <a:cxnSpLocks/>
            <a:stCxn id="14" idx="3"/>
            <a:endCxn id="7" idx="8"/>
          </p:cNvCxnSpPr>
          <p:nvPr/>
        </p:nvCxnSpPr>
        <p:spPr>
          <a:xfrm flipV="1">
            <a:off x="2506242" y="2266272"/>
            <a:ext cx="746263" cy="191796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78C043-297E-4E46-8EE4-6123B540474F}"/>
              </a:ext>
            </a:extLst>
          </p:cNvPr>
          <p:cNvCxnSpPr>
            <a:cxnSpLocks/>
            <a:stCxn id="14" idx="3"/>
          </p:cNvCxnSpPr>
          <p:nvPr/>
        </p:nvCxnSpPr>
        <p:spPr>
          <a:xfrm flipV="1">
            <a:off x="2506242" y="3158004"/>
            <a:ext cx="1793917" cy="102622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A199D8-3AB2-4504-B9C6-26E47F0D785E}"/>
              </a:ext>
            </a:extLst>
          </p:cNvPr>
          <p:cNvCxnSpPr>
            <a:cxnSpLocks/>
            <a:stCxn id="14" idx="3"/>
            <a:endCxn id="10" idx="1"/>
          </p:cNvCxnSpPr>
          <p:nvPr/>
        </p:nvCxnSpPr>
        <p:spPr>
          <a:xfrm>
            <a:off x="2506242" y="4184232"/>
            <a:ext cx="3748469" cy="28829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5FCABA1-FA39-47C6-B00E-A7F189C7F98C}"/>
              </a:ext>
            </a:extLst>
          </p:cNvPr>
          <p:cNvCxnSpPr>
            <a:cxnSpLocks/>
            <a:stCxn id="14" idx="3"/>
            <a:endCxn id="1034" idx="1"/>
          </p:cNvCxnSpPr>
          <p:nvPr/>
        </p:nvCxnSpPr>
        <p:spPr>
          <a:xfrm>
            <a:off x="2506242" y="4184232"/>
            <a:ext cx="5365494" cy="164673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517A6A0-F210-4B66-897A-D239B79CD65B}"/>
              </a:ext>
            </a:extLst>
          </p:cNvPr>
          <p:cNvGrpSpPr/>
          <p:nvPr/>
        </p:nvGrpSpPr>
        <p:grpSpPr>
          <a:xfrm>
            <a:off x="6254711" y="1757783"/>
            <a:ext cx="2186917" cy="424535"/>
            <a:chOff x="5953153" y="1730774"/>
            <a:chExt cx="2186917" cy="424535"/>
          </a:xfrm>
        </p:grpSpPr>
        <p:grpSp>
          <p:nvGrpSpPr>
            <p:cNvPr id="22" name="Group 21">
              <a:extLst>
                <a:ext uri="{FF2B5EF4-FFF2-40B4-BE49-F238E27FC236}">
                  <a16:creationId xmlns:a16="http://schemas.microsoft.com/office/drawing/2014/main" id="{AA32D583-4349-4D4D-A1B6-AA6EA3E042A8}"/>
                </a:ext>
              </a:extLst>
            </p:cNvPr>
            <p:cNvGrpSpPr/>
            <p:nvPr/>
          </p:nvGrpSpPr>
          <p:grpSpPr>
            <a:xfrm>
              <a:off x="5953153" y="1765473"/>
              <a:ext cx="1530672" cy="355140"/>
              <a:chOff x="6576577" y="3318208"/>
              <a:chExt cx="2213304" cy="504999"/>
            </a:xfrm>
          </p:grpSpPr>
          <p:sp>
            <p:nvSpPr>
              <p:cNvPr id="23" name="Freeform 130">
                <a:extLst>
                  <a:ext uri="{FF2B5EF4-FFF2-40B4-BE49-F238E27FC236}">
                    <a16:creationId xmlns:a16="http://schemas.microsoft.com/office/drawing/2014/main" id="{CEDD5523-29E3-46F6-B032-811106C19696}"/>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24" name="Freeform: Shape 390">
                <a:extLst>
                  <a:ext uri="{FF2B5EF4-FFF2-40B4-BE49-F238E27FC236}">
                    <a16:creationId xmlns:a16="http://schemas.microsoft.com/office/drawing/2014/main" id="{AB00A115-0C08-48F7-A68D-14ED4154B188}"/>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25" name="Picture 24">
                <a:extLst>
                  <a:ext uri="{FF2B5EF4-FFF2-40B4-BE49-F238E27FC236}">
                    <a16:creationId xmlns:a16="http://schemas.microsoft.com/office/drawing/2014/main" id="{A366C0BA-6170-44C9-8FF4-4322374C0FF0}"/>
                  </a:ext>
                </a:extLst>
              </p:cNvPr>
              <p:cNvPicPr>
                <a:picLocks noChangeAspect="1"/>
              </p:cNvPicPr>
              <p:nvPr/>
            </p:nvPicPr>
            <p:blipFill>
              <a:blip r:embed="rId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pic>
          <p:nvPicPr>
            <p:cNvPr id="29" name="Picture 28">
              <a:extLst>
                <a:ext uri="{FF2B5EF4-FFF2-40B4-BE49-F238E27FC236}">
                  <a16:creationId xmlns:a16="http://schemas.microsoft.com/office/drawing/2014/main" id="{B6C0260D-054A-478F-8995-0D4A5835DB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8195" y="1730774"/>
              <a:ext cx="571875" cy="424535"/>
            </a:xfrm>
            <a:prstGeom prst="rect">
              <a:avLst/>
            </a:prstGeom>
          </p:spPr>
        </p:pic>
      </p:grpSp>
      <p:sp>
        <p:nvSpPr>
          <p:cNvPr id="5" name="Right Brace 4">
            <a:extLst>
              <a:ext uri="{FF2B5EF4-FFF2-40B4-BE49-F238E27FC236}">
                <a16:creationId xmlns:a16="http://schemas.microsoft.com/office/drawing/2014/main" id="{8FC618D1-0564-4058-BC54-557B11D15E73}"/>
              </a:ext>
            </a:extLst>
          </p:cNvPr>
          <p:cNvSpPr/>
          <p:nvPr/>
        </p:nvSpPr>
        <p:spPr>
          <a:xfrm>
            <a:off x="5913350" y="1705601"/>
            <a:ext cx="207905" cy="4668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173525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1034"/>
                                        </p:tgtEl>
                                        <p:attrNameLst>
                                          <p:attrName>style.visibility</p:attrName>
                                        </p:attrNameLst>
                                      </p:cBhvr>
                                      <p:to>
                                        <p:strVal val="visible"/>
                                      </p:to>
                                    </p:set>
                                    <p:animEffect transition="in" filter="fade">
                                      <p:cBhvr>
                                        <p:cTn id="49" dur="500"/>
                                        <p:tgtEl>
                                          <p:spTgt spid="10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0" grpId="0"/>
      <p:bldP spid="31" grpId="0"/>
      <p:bldP spid="32" grpId="0"/>
      <p:bldP spid="19" grpId="0"/>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6 Activity: SQL Server Linux</a:t>
            </a:r>
          </a:p>
        </p:txBody>
      </p:sp>
      <p:sp>
        <p:nvSpPr>
          <p:cNvPr id="4" name="Text Placeholder 3"/>
          <p:cNvSpPr>
            <a:spLocks noGrp="1"/>
          </p:cNvSpPr>
          <p:nvPr>
            <p:ph type="body" sz="quarter" idx="12"/>
          </p:nvPr>
        </p:nvSpPr>
        <p:spPr>
          <a:xfrm>
            <a:off x="585216" y="3977319"/>
            <a:ext cx="6400800" cy="307777"/>
          </a:xfrm>
        </p:spPr>
        <p:txBody>
          <a:bodyPr/>
          <a:lstStyle/>
          <a:p>
            <a:r>
              <a:rPr lang="en-US" dirty="0"/>
              <a:t>Deploy and Explore SQL Server on Linux</a:t>
            </a:r>
          </a:p>
        </p:txBody>
      </p:sp>
    </p:spTree>
    <p:extLst>
      <p:ext uri="{BB962C8B-B14F-4D97-AF65-F5344CB8AC3E}">
        <p14:creationId xmlns:p14="http://schemas.microsoft.com/office/powerpoint/2010/main" val="1846894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038612"/>
            <a:ext cx="6400800" cy="1495794"/>
          </a:xfrm>
        </p:spPr>
        <p:txBody>
          <a:bodyPr/>
          <a:lstStyle/>
          <a:p>
            <a:r>
              <a:rPr lang="en-US" dirty="0"/>
              <a:t>Module 7: SQL Server Containers and Kubernetes (k8s)</a:t>
            </a:r>
          </a:p>
        </p:txBody>
      </p:sp>
    </p:spTree>
    <p:extLst>
      <p:ext uri="{BB962C8B-B14F-4D97-AF65-F5344CB8AC3E}">
        <p14:creationId xmlns:p14="http://schemas.microsoft.com/office/powerpoint/2010/main" val="11950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9075" y="3799843"/>
            <a:ext cx="1176882" cy="126963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534" y="3799843"/>
            <a:ext cx="1176882" cy="126963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854052" y="3672817"/>
            <a:ext cx="4111907" cy="2689148"/>
            <a:chOff x="6854159" y="3672851"/>
            <a:chExt cx="4112490" cy="2689529"/>
          </a:xfrm>
        </p:grpSpPr>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Infrastructure</a:t>
              </a:r>
            </a:p>
          </p:txBody>
        </p:sp>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Host OS</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640494" y="4688856"/>
              <a:ext cx="1177050"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640494" y="4344952"/>
              <a:ext cx="1177050"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640495"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38282317-3735-45BF-8A89-8A36ED6BED99}"/>
                </a:ext>
              </a:extLst>
            </p:cNvPr>
            <p:cNvSpPr/>
            <p:nvPr/>
          </p:nvSpPr>
          <p:spPr bwMode="auto">
            <a:xfrm>
              <a:off x="7001233" y="5229326"/>
              <a:ext cx="3818342" cy="2743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22" name="TextBox 21">
              <a:extLst>
                <a:ext uri="{FF2B5EF4-FFF2-40B4-BE49-F238E27FC236}">
                  <a16:creationId xmlns:a16="http://schemas.microsoft.com/office/drawing/2014/main" id="{B0A39F65-B2F9-4FB9-8A14-FDF4F8066D92}"/>
                </a:ext>
              </a:extLst>
            </p:cNvPr>
            <p:cNvSpPr txBox="1"/>
            <p:nvPr/>
          </p:nvSpPr>
          <p:spPr>
            <a:xfrm>
              <a:off x="9843497"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2391" y="1317952"/>
            <a:ext cx="4589074" cy="3200876"/>
          </a:xfrm>
          <a:prstGeom prst="rect">
            <a:avLst/>
          </a:prstGeom>
          <a:noFill/>
        </p:spPr>
        <p:txBody>
          <a:bodyPr wrap="square" lIns="0" tIns="0" rIns="0" bIns="0" rtlCol="0">
            <a:spAutoFit/>
          </a:bodyPr>
          <a:lstStyle/>
          <a:p>
            <a:pPr algn="l"/>
            <a:r>
              <a:rPr lang="en-US" sz="1600" b="1" dirty="0">
                <a:solidFill>
                  <a:schemeClr val="tx2"/>
                </a:solidFill>
                <a:latin typeface="Segoe UI Semibold" panose="020B0502040204020203" pitchFamily="34" charset="0"/>
                <a:cs typeface="Segoe UI Semibold" panose="020B0502040204020203" pitchFamily="34" charset="0"/>
              </a:rPr>
              <a:t>Portable</a:t>
            </a:r>
          </a:p>
          <a:p>
            <a:pPr algn="l"/>
            <a:r>
              <a:rPr lang="en-US" sz="1600" dirty="0">
                <a:solidFill>
                  <a:schemeClr val="accent1"/>
                </a:solidFill>
              </a:rPr>
              <a:t>Run anywhere Docker is supported</a:t>
            </a:r>
          </a:p>
          <a:p>
            <a:pPr algn="l"/>
            <a:endParaRPr lang="en-US" sz="1600" dirty="0">
              <a:solidFill>
                <a:schemeClr val="accent1"/>
              </a:solidFill>
            </a:endParaRPr>
          </a:p>
          <a:p>
            <a:pPr algn="l"/>
            <a:r>
              <a:rPr lang="en-US" sz="1600" b="1" dirty="0">
                <a:solidFill>
                  <a:schemeClr val="tx2"/>
                </a:solidFill>
                <a:latin typeface="Segoe UI Semibold" panose="020B0502040204020203" pitchFamily="34" charset="0"/>
                <a:cs typeface="Segoe UI Semibold" panose="020B0502040204020203" pitchFamily="34" charset="0"/>
              </a:rPr>
              <a:t>Lightweight</a:t>
            </a:r>
          </a:p>
          <a:p>
            <a:pPr algn="l"/>
            <a:r>
              <a:rPr lang="en-US" sz="1600" dirty="0">
                <a:solidFill>
                  <a:schemeClr val="accent1"/>
                </a:solidFill>
              </a:rPr>
              <a:t>Reduced disk, CPU, and memory footprint</a:t>
            </a:r>
          </a:p>
          <a:p>
            <a:pPr algn="l"/>
            <a:endParaRPr lang="en-US" sz="1600" dirty="0">
              <a:solidFill>
                <a:schemeClr val="accent1"/>
              </a:solidFill>
            </a:endParaRPr>
          </a:p>
          <a:p>
            <a:pPr algn="l"/>
            <a:r>
              <a:rPr lang="en-US" sz="1600" b="1" dirty="0">
                <a:solidFill>
                  <a:schemeClr val="tx2"/>
                </a:solidFill>
                <a:latin typeface="Segoe UI Semibold" panose="020B0502040204020203" pitchFamily="34" charset="0"/>
                <a:cs typeface="Segoe UI Semibold" panose="020B0502040204020203" pitchFamily="34" charset="0"/>
              </a:rPr>
              <a:t>Consistent</a:t>
            </a:r>
          </a:p>
          <a:p>
            <a:pPr algn="l"/>
            <a:r>
              <a:rPr lang="en-US" sz="1600" dirty="0">
                <a:solidFill>
                  <a:schemeClr val="accent1"/>
                </a:solidFill>
              </a:rPr>
              <a:t>Consistent image of SQL Server, scripts, and tools</a:t>
            </a:r>
          </a:p>
          <a:p>
            <a:pPr algn="l"/>
            <a:endParaRPr lang="en-US" sz="1600" dirty="0">
              <a:solidFill>
                <a:schemeClr val="accent1"/>
              </a:solidFill>
            </a:endParaRPr>
          </a:p>
          <a:p>
            <a:pPr algn="l"/>
            <a:r>
              <a:rPr lang="en-US" sz="1600" dirty="0">
                <a:solidFill>
                  <a:schemeClr val="tx2"/>
                </a:solidFill>
                <a:latin typeface="Segoe UI Semibold" panose="020B0502040204020203" pitchFamily="34" charset="0"/>
                <a:cs typeface="Segoe UI Semibold" panose="020B0502040204020203" pitchFamily="34" charset="0"/>
              </a:rPr>
              <a:t>Efficient</a:t>
            </a:r>
          </a:p>
          <a:p>
            <a:pPr algn="l"/>
            <a:r>
              <a:rPr lang="en-US" sz="1600" dirty="0">
                <a:solidFill>
                  <a:schemeClr val="accent1"/>
                </a:solidFill>
              </a:rPr>
              <a:t>Faster deployment, reduced patching, and </a:t>
            </a:r>
            <a:br>
              <a:rPr lang="en-US" sz="1600" dirty="0">
                <a:solidFill>
                  <a:schemeClr val="accent1"/>
                </a:solidFill>
              </a:rPr>
            </a:br>
            <a:r>
              <a:rPr lang="en-US" sz="1600" dirty="0">
                <a:solidFill>
                  <a:schemeClr val="accent1"/>
                </a:solidFill>
              </a:rPr>
              <a:t>less downtime</a:t>
            </a:r>
          </a:p>
          <a:p>
            <a:pPr algn="l"/>
            <a:endParaRPr lang="en-US" sz="1600" dirty="0">
              <a:solidFill>
                <a:schemeClr val="accent1"/>
              </a:solidFill>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536" y="1321194"/>
            <a:ext cx="3014936" cy="215444"/>
          </a:xfrm>
          <a:prstGeom prst="rect">
            <a:avLst/>
          </a:prstGeom>
          <a:noFill/>
        </p:spPr>
        <p:txBody>
          <a:bodyPr wrap="square" lIns="0" tIns="0" rIns="0" bIns="0" rtlCol="0">
            <a:spAutoFit/>
          </a:bodyPr>
          <a:lstStyle/>
          <a:p>
            <a:pPr algn="ctr"/>
            <a:r>
              <a:rPr lang="en-US" sz="1400" b="1" dirty="0">
                <a:solidFill>
                  <a:schemeClr val="accent1"/>
                </a:solidFill>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850" y="2125934"/>
            <a:ext cx="608862" cy="7999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800" dirty="0">
                <a:solidFill>
                  <a:schemeClr val="tx2"/>
                </a:solidFill>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854052" y="1636955"/>
            <a:ext cx="4111907" cy="153063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492" y="1719247"/>
            <a:ext cx="1355884" cy="215444"/>
          </a:xfrm>
          <a:prstGeom prst="rect">
            <a:avLst/>
          </a:prstGeom>
          <a:noFill/>
        </p:spPr>
        <p:txBody>
          <a:bodyPr wrap="none" lIns="0" tIns="0" rIns="0" bIns="0" rtlCol="0">
            <a:spAutoFit/>
          </a:bodyPr>
          <a:lstStyle/>
          <a:p>
            <a:pPr algn="l"/>
            <a:r>
              <a:rPr lang="en-US" sz="1400" dirty="0">
                <a:solidFill>
                  <a:schemeClr val="accent1"/>
                </a:solidFill>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1051" y="2556577"/>
            <a:ext cx="588442" cy="484648"/>
          </a:xfrm>
          <a:prstGeom prst="rect">
            <a:avLst/>
          </a:prstGeom>
          <a:noFill/>
        </p:spPr>
        <p:txBody>
          <a:bodyPr wrap="square" lIns="0" tIns="0" rIns="0" bIns="0" rtlCol="0">
            <a:spAutoFit/>
          </a:bodyPr>
          <a:lstStyle/>
          <a:p>
            <a:pPr algn="l"/>
            <a:r>
              <a:rPr lang="en-US" sz="1050" dirty="0">
                <a:solidFill>
                  <a:schemeClr val="accent1"/>
                </a:solidFill>
              </a:rPr>
              <a:t>Switch for </a:t>
            </a:r>
          </a:p>
          <a:p>
            <a:pPr algn="l"/>
            <a:r>
              <a:rPr lang="en-US" sz="1050" dirty="0">
                <a:solidFill>
                  <a:schemeClr val="accent1"/>
                </a:solidFill>
              </a:rPr>
              <a:t>simple upgrades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516" y="2525885"/>
            <a:ext cx="1042334" cy="1273958"/>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3315" y="2802035"/>
            <a:ext cx="349876" cy="438691"/>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09324" y="3581583"/>
            <a:ext cx="377858" cy="377856"/>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3314" y="1401416"/>
            <a:ext cx="399858" cy="305374"/>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dirty="0"/>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46" y="2087893"/>
            <a:ext cx="393645" cy="419040"/>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10004" y="2945410"/>
            <a:ext cx="0" cy="837505"/>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53444" y="4610765"/>
            <a:ext cx="3445727" cy="1751200"/>
          </a:xfrm>
          <a:prstGeom prst="rect">
            <a:avLst/>
          </a:prstGeom>
        </p:spPr>
      </p:pic>
    </p:spTree>
    <p:extLst>
      <p:ext uri="{BB962C8B-B14F-4D97-AF65-F5344CB8AC3E}">
        <p14:creationId xmlns:p14="http://schemas.microsoft.com/office/powerpoint/2010/main" val="516492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1000"/>
                                        <p:tgtEl>
                                          <p:spTgt spid="43"/>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9" presetClass="emph" presetSubtype="0" nodeType="withEffect">
                                  <p:stCondLst>
                                    <p:cond delay="0"/>
                                  </p:stCondLst>
                                  <p:childTnLst>
                                    <p:set>
                                      <p:cBhvr>
                                        <p:cTn id="17" dur="indefinite"/>
                                        <p:tgtEl>
                                          <p:spTgt spid="9"/>
                                        </p:tgtEl>
                                        <p:attrNameLst>
                                          <p:attrName>style.opacity</p:attrName>
                                        </p:attrNameLst>
                                      </p:cBhvr>
                                      <p:to>
                                        <p:strVal val="0.25"/>
                                      </p:to>
                                    </p:set>
                                    <p:animEffect filter="image" prLst="opacity: 0.25">
                                      <p:cBhvr rctx="IE">
                                        <p:cTn id="18" dur="indefinite"/>
                                        <p:tgtEl>
                                          <p:spTgt spid="9"/>
                                        </p:tgtEl>
                                      </p:cBhvr>
                                    </p:animEffect>
                                  </p:childTnLst>
                                </p:cTn>
                              </p:par>
                              <p:par>
                                <p:cTn id="19" presetID="22" presetClass="exit" presetSubtype="1" fill="hold" nodeType="withEffect">
                                  <p:stCondLst>
                                    <p:cond delay="0"/>
                                  </p:stCondLst>
                                  <p:childTnLst>
                                    <p:animEffect transition="out" filter="wipe(up)">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A2FE-8CC5-4777-ACCD-80A364F2B966}"/>
              </a:ext>
            </a:extLst>
          </p:cNvPr>
          <p:cNvSpPr>
            <a:spLocks noGrp="1"/>
          </p:cNvSpPr>
          <p:nvPr>
            <p:ph type="title"/>
          </p:nvPr>
        </p:nvSpPr>
        <p:spPr/>
        <p:txBody>
          <a:bodyPr/>
          <a:lstStyle/>
          <a:p>
            <a:r>
              <a:rPr lang="en-US" dirty="0"/>
              <a:t>Containers Explained</a:t>
            </a:r>
          </a:p>
        </p:txBody>
      </p:sp>
      <p:graphicFrame>
        <p:nvGraphicFramePr>
          <p:cNvPr id="4" name="Diagram 3">
            <a:extLst>
              <a:ext uri="{FF2B5EF4-FFF2-40B4-BE49-F238E27FC236}">
                <a16:creationId xmlns:a16="http://schemas.microsoft.com/office/drawing/2014/main" id="{58232748-CA48-44BD-810D-647BA61293B1}"/>
              </a:ext>
            </a:extLst>
          </p:cNvPr>
          <p:cNvGraphicFramePr/>
          <p:nvPr>
            <p:extLst>
              <p:ext uri="{D42A27DB-BD31-4B8C-83A1-F6EECF244321}">
                <p14:modId xmlns:p14="http://schemas.microsoft.com/office/powerpoint/2010/main" val="3810793505"/>
              </p:ext>
            </p:extLst>
          </p:nvPr>
        </p:nvGraphicFramePr>
        <p:xfrm>
          <a:off x="586740" y="1717288"/>
          <a:ext cx="11136909" cy="4683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28C5BCF4-F4F2-42AB-AB1D-C1EF4637206A}"/>
              </a:ext>
            </a:extLst>
          </p:cNvPr>
          <p:cNvGraphicFramePr/>
          <p:nvPr>
            <p:extLst>
              <p:ext uri="{D42A27DB-BD31-4B8C-83A1-F6EECF244321}">
                <p14:modId xmlns:p14="http://schemas.microsoft.com/office/powerpoint/2010/main" val="3434343635"/>
              </p:ext>
            </p:extLst>
          </p:nvPr>
        </p:nvGraphicFramePr>
        <p:xfrm>
          <a:off x="7196255" y="104078"/>
          <a:ext cx="4527394" cy="1330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FE9401D3-768A-4894-9F4D-48AB264717A6}"/>
              </a:ext>
            </a:extLst>
          </p:cNvPr>
          <p:cNvSpPr/>
          <p:nvPr/>
        </p:nvSpPr>
        <p:spPr bwMode="auto">
          <a:xfrm>
            <a:off x="2862146" y="2416097"/>
            <a:ext cx="1129991" cy="34197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3563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dgm id="{58E0E3DC-DE7B-4306-B6DE-99EFD7E0682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B54E232-A062-433F-8704-9A51A4E20B7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1D8D2521-0363-4DBB-BE31-514C0BE79BB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00F54136-19DD-4DE9-949D-37C7111CF12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EBAF74BD-8F95-4592-97C5-9142AFBD218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5" grpId="0">
        <p:bldAsOne/>
      </p:bldGraphic>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22716"/>
            <a:ext cx="11018520" cy="553998"/>
          </a:xfrm>
        </p:spPr>
        <p:txBody>
          <a:bodyPr/>
          <a:lstStyle/>
          <a:p>
            <a:r>
              <a:rPr lang="en-US" dirty="0"/>
              <a:t>SQL Server Images</a:t>
            </a:r>
          </a:p>
        </p:txBody>
      </p:sp>
      <p:sp>
        <p:nvSpPr>
          <p:cNvPr id="6" name="Text Placeholder 5"/>
          <p:cNvSpPr>
            <a:spLocks noGrp="1"/>
          </p:cNvSpPr>
          <p:nvPr>
            <p:ph type="body" sz="quarter" idx="10"/>
          </p:nvPr>
        </p:nvSpPr>
        <p:spPr>
          <a:xfrm>
            <a:off x="586740" y="873157"/>
            <a:ext cx="11018520" cy="5453801"/>
          </a:xfrm>
        </p:spPr>
        <p:txBody>
          <a:bodyPr/>
          <a:lstStyle/>
          <a:p>
            <a:r>
              <a:rPr lang="en-US" dirty="0"/>
              <a:t>Public Registries</a:t>
            </a:r>
          </a:p>
          <a:p>
            <a:pPr lvl="1"/>
            <a:r>
              <a:rPr lang="en-US" dirty="0"/>
              <a:t>Docker Hub (</a:t>
            </a:r>
            <a:r>
              <a:rPr lang="en-US" dirty="0">
                <a:hlinkClick r:id="rId3"/>
              </a:rPr>
              <a:t>https://hub.docker.com</a:t>
            </a:r>
            <a:r>
              <a:rPr lang="en-US" dirty="0"/>
              <a:t>)</a:t>
            </a:r>
          </a:p>
          <a:p>
            <a:pPr lvl="1"/>
            <a:r>
              <a:rPr lang="en-US" dirty="0"/>
              <a:t>Red Hat Container Catalog (</a:t>
            </a:r>
            <a:r>
              <a:rPr lang="en-US" dirty="0">
                <a:hlinkClick r:id="rId4"/>
              </a:rPr>
              <a:t>https://access.redhat.com/containers</a:t>
            </a:r>
            <a:r>
              <a:rPr lang="en-US" dirty="0"/>
              <a:t>)</a:t>
            </a:r>
          </a:p>
          <a:p>
            <a:pPr lvl="1"/>
            <a:r>
              <a:rPr lang="en-US" dirty="0"/>
              <a:t>The Microsoft Container Registry (</a:t>
            </a:r>
            <a:r>
              <a:rPr lang="en-US" dirty="0">
                <a:hlinkClick r:id="rId5"/>
              </a:rPr>
              <a:t>mcr.microsoft.com</a:t>
            </a:r>
            <a:r>
              <a:rPr lang="en-US" dirty="0"/>
              <a:t>)</a:t>
            </a:r>
          </a:p>
          <a:p>
            <a:endParaRPr lang="en-US" dirty="0"/>
          </a:p>
          <a:p>
            <a:r>
              <a:rPr lang="en-US" dirty="0"/>
              <a:t>SQL Server 2017</a:t>
            </a:r>
          </a:p>
          <a:p>
            <a:pPr lvl="1"/>
            <a:r>
              <a:rPr lang="en-US" dirty="0"/>
              <a:t>Ubuntu based Images</a:t>
            </a:r>
          </a:p>
          <a:p>
            <a:pPr lvl="1"/>
            <a:r>
              <a:rPr lang="en-US" dirty="0"/>
              <a:t>RTM plus each CU and GDR has separate image</a:t>
            </a:r>
          </a:p>
          <a:p>
            <a:pPr lvl="1"/>
            <a:r>
              <a:rPr lang="en-US" dirty="0"/>
              <a:t>Includes mssql-server and mssql-tools packages</a:t>
            </a:r>
          </a:p>
          <a:p>
            <a:endParaRPr lang="en-US" dirty="0"/>
          </a:p>
          <a:p>
            <a:r>
              <a:rPr lang="en-US" dirty="0"/>
              <a:t>SQL Server 2019 Preview images</a:t>
            </a:r>
          </a:p>
          <a:p>
            <a:pPr lvl="1"/>
            <a:r>
              <a:rPr lang="en-US" dirty="0"/>
              <a:t>Ubuntu and RHEL based images</a:t>
            </a:r>
          </a:p>
          <a:p>
            <a:pPr lvl="1"/>
            <a:r>
              <a:rPr lang="en-US" dirty="0"/>
              <a:t>Includes mssql-server and mssql-tools</a:t>
            </a:r>
          </a:p>
        </p:txBody>
      </p:sp>
      <p:graphicFrame>
        <p:nvGraphicFramePr>
          <p:cNvPr id="3" name="Diagram 2">
            <a:extLst>
              <a:ext uri="{FF2B5EF4-FFF2-40B4-BE49-F238E27FC236}">
                <a16:creationId xmlns:a16="http://schemas.microsoft.com/office/drawing/2014/main" id="{875B29BD-31E4-4F3C-A22B-B83DF6D187FC}"/>
              </a:ext>
            </a:extLst>
          </p:cNvPr>
          <p:cNvGraphicFramePr/>
          <p:nvPr>
            <p:extLst/>
          </p:nvPr>
        </p:nvGraphicFramePr>
        <p:xfrm>
          <a:off x="9186236" y="322865"/>
          <a:ext cx="2887696" cy="621227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Arrow: Curved Up 1">
            <a:extLst>
              <a:ext uri="{FF2B5EF4-FFF2-40B4-BE49-F238E27FC236}">
                <a16:creationId xmlns:a16="http://schemas.microsoft.com/office/drawing/2014/main" id="{5ED3CBD0-5AA9-467C-8E58-9243A1E7FF9A}"/>
              </a:ext>
            </a:extLst>
          </p:cNvPr>
          <p:cNvSpPr/>
          <p:nvPr/>
        </p:nvSpPr>
        <p:spPr bwMode="auto">
          <a:xfrm rot="5400000">
            <a:off x="-132303" y="1641637"/>
            <a:ext cx="1055914" cy="555172"/>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 name="Arrow: Curved Up 6">
            <a:extLst>
              <a:ext uri="{FF2B5EF4-FFF2-40B4-BE49-F238E27FC236}">
                <a16:creationId xmlns:a16="http://schemas.microsoft.com/office/drawing/2014/main" id="{293557B7-E214-4A58-8556-58A7220B1CDD}"/>
              </a:ext>
            </a:extLst>
          </p:cNvPr>
          <p:cNvSpPr/>
          <p:nvPr/>
        </p:nvSpPr>
        <p:spPr bwMode="auto">
          <a:xfrm rot="5400000">
            <a:off x="258311" y="1717150"/>
            <a:ext cx="447685" cy="555173"/>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2472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2" y="207099"/>
            <a:ext cx="11018520" cy="553998"/>
          </a:xfrm>
        </p:spPr>
        <p:txBody>
          <a:bodyPr/>
          <a:lstStyle/>
          <a:p>
            <a:r>
              <a:rPr lang="en-US" dirty="0"/>
              <a:t>Running a SQL Server Container</a:t>
            </a:r>
          </a:p>
        </p:txBody>
      </p:sp>
      <p:sp>
        <p:nvSpPr>
          <p:cNvPr id="6" name="Text Placeholder 5"/>
          <p:cNvSpPr>
            <a:spLocks noGrp="1"/>
          </p:cNvSpPr>
          <p:nvPr>
            <p:ph type="body" sz="quarter" idx="10"/>
          </p:nvPr>
        </p:nvSpPr>
        <p:spPr>
          <a:xfrm>
            <a:off x="586739" y="987945"/>
            <a:ext cx="11018520" cy="5613845"/>
          </a:xfrm>
        </p:spPr>
        <p:txBody>
          <a:bodyPr/>
          <a:lstStyle/>
          <a:p>
            <a:r>
              <a:rPr lang="en-US" sz="2400" b="1" dirty="0"/>
              <a:t>sudo docker run</a:t>
            </a:r>
          </a:p>
          <a:p>
            <a:endParaRPr lang="en-US" sz="2400" b="1" dirty="0"/>
          </a:p>
          <a:p>
            <a:r>
              <a:rPr lang="en-US" sz="2000" b="1" dirty="0"/>
              <a:t> </a:t>
            </a:r>
            <a:r>
              <a:rPr lang="en-US" sz="2000" dirty="0"/>
              <a:t>-e 'ACCEPT_EULA=Y' -e 'MSSQL_SA_PASSWORD=Sql2017isfast’ </a:t>
            </a:r>
          </a:p>
          <a:p>
            <a:endParaRPr lang="en-US" sz="2000" dirty="0"/>
          </a:p>
          <a:p>
            <a:r>
              <a:rPr lang="en-US" sz="2000" dirty="0"/>
              <a:t>-p 1401:1433 </a:t>
            </a:r>
          </a:p>
          <a:p>
            <a:endParaRPr lang="en-US" sz="2000" dirty="0"/>
          </a:p>
          <a:p>
            <a:r>
              <a:rPr lang="en-US" sz="2000" dirty="0"/>
              <a:t>-v sqlvolume:/var/opt/mssql</a:t>
            </a:r>
          </a:p>
          <a:p>
            <a:endParaRPr lang="en-US" sz="2000" dirty="0"/>
          </a:p>
          <a:p>
            <a:r>
              <a:rPr lang="en-US" sz="2000" dirty="0"/>
              <a:t>--hostname sql1 </a:t>
            </a:r>
          </a:p>
          <a:p>
            <a:endParaRPr lang="en-US" sz="2000" dirty="0"/>
          </a:p>
          <a:p>
            <a:r>
              <a:rPr lang="en-US" sz="2000" dirty="0"/>
              <a:t>--name sql1 </a:t>
            </a:r>
          </a:p>
          <a:p>
            <a:endParaRPr lang="en-US" sz="2000" dirty="0"/>
          </a:p>
          <a:p>
            <a:r>
              <a:rPr lang="en-US" sz="2000" dirty="0"/>
              <a:t>-d</a:t>
            </a:r>
          </a:p>
          <a:p>
            <a:endParaRPr lang="en-US" sz="2000" dirty="0"/>
          </a:p>
          <a:p>
            <a:r>
              <a:rPr lang="en-US" sz="2000" dirty="0"/>
              <a:t>mcr.microsoft.com/mssql/server:2017-CU8</a:t>
            </a:r>
          </a:p>
        </p:txBody>
      </p:sp>
      <p:sp>
        <p:nvSpPr>
          <p:cNvPr id="2" name="Thought Bubble: Cloud 1">
            <a:extLst>
              <a:ext uri="{FF2B5EF4-FFF2-40B4-BE49-F238E27FC236}">
                <a16:creationId xmlns:a16="http://schemas.microsoft.com/office/drawing/2014/main" id="{86526EBE-1A04-4E60-A0F0-2644FA6C341F}"/>
              </a:ext>
            </a:extLst>
          </p:cNvPr>
          <p:cNvSpPr/>
          <p:nvPr/>
        </p:nvSpPr>
        <p:spPr bwMode="auto">
          <a:xfrm>
            <a:off x="7943655" y="353411"/>
            <a:ext cx="3195484" cy="1042220"/>
          </a:xfrm>
          <a:prstGeom prst="cloudCallout">
            <a:avLst>
              <a:gd name="adj1" fmla="val -108525"/>
              <a:gd name="adj2" fmla="val 95519"/>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3"/>
              </a:rPr>
              <a:t>environment variables </a:t>
            </a:r>
            <a:r>
              <a:rPr lang="en-US" sz="1600" dirty="0">
                <a:gradFill>
                  <a:gsLst>
                    <a:gs pos="40075">
                      <a:srgbClr val="FFFFFF"/>
                    </a:gs>
                    <a:gs pos="30000">
                      <a:srgbClr val="FFFFFF"/>
                    </a:gs>
                  </a:gsLst>
                  <a:lin ang="5400000" scaled="0"/>
                </a:gradFill>
              </a:rPr>
              <a:t>(Ex. enable SQLAgent)</a:t>
            </a:r>
          </a:p>
        </p:txBody>
      </p:sp>
      <p:sp>
        <p:nvSpPr>
          <p:cNvPr id="5" name="Thought Bubble: Cloud 4">
            <a:extLst>
              <a:ext uri="{FF2B5EF4-FFF2-40B4-BE49-F238E27FC236}">
                <a16:creationId xmlns:a16="http://schemas.microsoft.com/office/drawing/2014/main" id="{784045C8-5FE0-4ED2-B185-F08DC4489F6C}"/>
              </a:ext>
            </a:extLst>
          </p:cNvPr>
          <p:cNvSpPr/>
          <p:nvPr/>
        </p:nvSpPr>
        <p:spPr bwMode="auto">
          <a:xfrm>
            <a:off x="8612764" y="2063773"/>
            <a:ext cx="3195484" cy="1042220"/>
          </a:xfrm>
          <a:prstGeom prst="cloudCallout">
            <a:avLst>
              <a:gd name="adj1" fmla="val -251842"/>
              <a:gd name="adj2" fmla="val 7017"/>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Your app connects to port 1401</a:t>
            </a:r>
          </a:p>
        </p:txBody>
      </p:sp>
      <p:sp>
        <p:nvSpPr>
          <p:cNvPr id="7" name="Thought Bubble: Cloud 6">
            <a:extLst>
              <a:ext uri="{FF2B5EF4-FFF2-40B4-BE49-F238E27FC236}">
                <a16:creationId xmlns:a16="http://schemas.microsoft.com/office/drawing/2014/main" id="{F62A6FBB-4E1F-4775-ABD0-4718243C75E4}"/>
              </a:ext>
            </a:extLst>
          </p:cNvPr>
          <p:cNvSpPr/>
          <p:nvPr/>
        </p:nvSpPr>
        <p:spPr bwMode="auto">
          <a:xfrm>
            <a:off x="8610936" y="3172073"/>
            <a:ext cx="3289441" cy="1159869"/>
          </a:xfrm>
          <a:prstGeom prst="cloudCallout">
            <a:avLst>
              <a:gd name="adj1" fmla="val -192285"/>
              <a:gd name="adj2" fmla="val -25592"/>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Map default directory to host volume for persisted storage</a:t>
            </a:r>
          </a:p>
        </p:txBody>
      </p:sp>
      <p:sp>
        <p:nvSpPr>
          <p:cNvPr id="8" name="Thought Bubble: Cloud 7">
            <a:extLst>
              <a:ext uri="{FF2B5EF4-FFF2-40B4-BE49-F238E27FC236}">
                <a16:creationId xmlns:a16="http://schemas.microsoft.com/office/drawing/2014/main" id="{CB5AB940-7CB7-4A73-B175-CE6C6E9FA1C7}"/>
              </a:ext>
            </a:extLst>
          </p:cNvPr>
          <p:cNvSpPr/>
          <p:nvPr/>
        </p:nvSpPr>
        <p:spPr bwMode="auto">
          <a:xfrm>
            <a:off x="5189920" y="4729380"/>
            <a:ext cx="3195484" cy="422510"/>
          </a:xfrm>
          <a:prstGeom prst="cloudCallout">
            <a:avLst>
              <a:gd name="adj1" fmla="val -164146"/>
              <a:gd name="adj2" fmla="val -32652"/>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Use with docker client</a:t>
            </a:r>
          </a:p>
        </p:txBody>
      </p:sp>
      <p:sp>
        <p:nvSpPr>
          <p:cNvPr id="9" name="Thought Bubble: Cloud 8">
            <a:extLst>
              <a:ext uri="{FF2B5EF4-FFF2-40B4-BE49-F238E27FC236}">
                <a16:creationId xmlns:a16="http://schemas.microsoft.com/office/drawing/2014/main" id="{12E1DD41-01B5-40C4-B576-A6A4A5835EBF}"/>
              </a:ext>
            </a:extLst>
          </p:cNvPr>
          <p:cNvSpPr/>
          <p:nvPr/>
        </p:nvSpPr>
        <p:spPr bwMode="auto">
          <a:xfrm>
            <a:off x="6655332" y="5230640"/>
            <a:ext cx="4726877" cy="637405"/>
          </a:xfrm>
          <a:prstGeom prst="cloudCallout">
            <a:avLst>
              <a:gd name="adj1" fmla="val -170147"/>
              <a:gd name="adj2" fmla="val 19325"/>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Run process in background. Remove this to debug</a:t>
            </a:r>
          </a:p>
        </p:txBody>
      </p:sp>
      <p:sp>
        <p:nvSpPr>
          <p:cNvPr id="10" name="Thought Bubble: Cloud 9">
            <a:extLst>
              <a:ext uri="{FF2B5EF4-FFF2-40B4-BE49-F238E27FC236}">
                <a16:creationId xmlns:a16="http://schemas.microsoft.com/office/drawing/2014/main" id="{B65AEDD7-8A6B-40A8-A064-0E969B92BC9A}"/>
              </a:ext>
            </a:extLst>
          </p:cNvPr>
          <p:cNvSpPr/>
          <p:nvPr/>
        </p:nvSpPr>
        <p:spPr bwMode="auto">
          <a:xfrm>
            <a:off x="9235382" y="5946796"/>
            <a:ext cx="2517436" cy="637405"/>
          </a:xfrm>
          <a:prstGeom prst="cloudCallout">
            <a:avLst>
              <a:gd name="adj1" fmla="val -203261"/>
              <a:gd name="adj2" fmla="val 21201"/>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 2017 CU8 image</a:t>
            </a:r>
          </a:p>
        </p:txBody>
      </p:sp>
      <p:sp>
        <p:nvSpPr>
          <p:cNvPr id="11" name="Thought Bubble: Cloud 10">
            <a:extLst>
              <a:ext uri="{FF2B5EF4-FFF2-40B4-BE49-F238E27FC236}">
                <a16:creationId xmlns:a16="http://schemas.microsoft.com/office/drawing/2014/main" id="{53F7EDE2-4CBB-420F-84B4-D46FE2E5093C}"/>
              </a:ext>
            </a:extLst>
          </p:cNvPr>
          <p:cNvSpPr/>
          <p:nvPr/>
        </p:nvSpPr>
        <p:spPr bwMode="auto">
          <a:xfrm>
            <a:off x="5558134" y="3825184"/>
            <a:ext cx="2635706" cy="637405"/>
          </a:xfrm>
          <a:prstGeom prst="cloudCallout">
            <a:avLst>
              <a:gd name="adj1" fmla="val -164602"/>
              <a:gd name="adj2" fmla="val 20218"/>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@SERVERNAME</a:t>
            </a:r>
          </a:p>
        </p:txBody>
      </p:sp>
    </p:spTree>
    <p:extLst>
      <p:ext uri="{BB962C8B-B14F-4D97-AF65-F5344CB8AC3E}">
        <p14:creationId xmlns:p14="http://schemas.microsoft.com/office/powerpoint/2010/main" val="31184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do I update a SQL Server Container?</a:t>
            </a:r>
          </a:p>
        </p:txBody>
      </p:sp>
      <p:sp>
        <p:nvSpPr>
          <p:cNvPr id="6" name="Text Placeholder 5"/>
          <p:cNvSpPr>
            <a:spLocks noGrp="1"/>
          </p:cNvSpPr>
          <p:nvPr>
            <p:ph type="body" sz="quarter" idx="10"/>
          </p:nvPr>
        </p:nvSpPr>
        <p:spPr>
          <a:xfrm>
            <a:off x="586389" y="1221657"/>
            <a:ext cx="11089795" cy="5244513"/>
          </a:xfrm>
        </p:spPr>
        <p:txBody>
          <a:bodyPr/>
          <a:lstStyle/>
          <a:p>
            <a:r>
              <a:rPr lang="en-US" sz="2400" dirty="0"/>
              <a:t>Interacting with Data	</a:t>
            </a:r>
          </a:p>
          <a:p>
            <a:r>
              <a:rPr lang="en-US" sz="2400" dirty="0"/>
              <a:t>	Use your normal T-SQL and app to modify data</a:t>
            </a:r>
          </a:p>
          <a:p>
            <a:r>
              <a:rPr lang="en-US" sz="2400" dirty="0"/>
              <a:t>	</a:t>
            </a:r>
            <a:r>
              <a:rPr lang="en-US" sz="2400" i="1" dirty="0"/>
              <a:t>Copy</a:t>
            </a:r>
            <a:r>
              <a:rPr lang="en-US" sz="2400" dirty="0"/>
              <a:t> into the container a database backup and restore it</a:t>
            </a:r>
          </a:p>
          <a:p>
            <a:r>
              <a:rPr lang="en-US" sz="2400" dirty="0"/>
              <a:t>	Use volumes or your changes will be lost if container removed</a:t>
            </a:r>
          </a:p>
          <a:p>
            <a:endParaRPr lang="en-US" sz="2400" dirty="0"/>
          </a:p>
          <a:p>
            <a:endParaRPr lang="en-US" sz="2400" dirty="0"/>
          </a:p>
          <a:p>
            <a:endParaRPr lang="en-US" sz="2400" dirty="0"/>
          </a:p>
          <a:p>
            <a:r>
              <a:rPr lang="en-US" sz="2400" dirty="0"/>
              <a:t>Configuration changes for SQL Server</a:t>
            </a:r>
          </a:p>
          <a:p>
            <a:r>
              <a:rPr lang="en-US" sz="2400" dirty="0"/>
              <a:t>	Use the </a:t>
            </a:r>
            <a:r>
              <a:rPr lang="en-US" sz="2400" dirty="0">
                <a:hlinkClick r:id="rId3"/>
              </a:rPr>
              <a:t>environment variables </a:t>
            </a:r>
            <a:r>
              <a:rPr lang="en-US" sz="2400" dirty="0"/>
              <a:t>(mssql-conf)	</a:t>
            </a:r>
          </a:p>
          <a:p>
            <a:r>
              <a:rPr lang="en-US" sz="2400" dirty="0"/>
              <a:t>	Modify the container directly</a:t>
            </a:r>
          </a:p>
          <a:p>
            <a:r>
              <a:rPr lang="en-US" sz="2400" dirty="0"/>
              <a:t>	Build a new image with your scripts to make changes</a:t>
            </a:r>
          </a:p>
          <a:p>
            <a:r>
              <a:rPr lang="en-US" sz="2400" dirty="0"/>
              <a:t>	</a:t>
            </a:r>
          </a:p>
        </p:txBody>
      </p:sp>
      <p:sp>
        <p:nvSpPr>
          <p:cNvPr id="4" name="Rectangle: Rounded Corners 3">
            <a:extLst>
              <a:ext uri="{FF2B5EF4-FFF2-40B4-BE49-F238E27FC236}">
                <a16:creationId xmlns:a16="http://schemas.microsoft.com/office/drawing/2014/main" id="{C2D79883-8795-4B2C-A9A5-369892E0CF46}"/>
              </a:ext>
            </a:extLst>
          </p:cNvPr>
          <p:cNvSpPr/>
          <p:nvPr/>
        </p:nvSpPr>
        <p:spPr bwMode="auto">
          <a:xfrm>
            <a:off x="8001288" y="4757906"/>
            <a:ext cx="3942735" cy="82065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sp_configure</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ALTER SERVER CONFIGURATION</a:t>
            </a:r>
          </a:p>
        </p:txBody>
      </p:sp>
      <p:cxnSp>
        <p:nvCxnSpPr>
          <p:cNvPr id="8" name="Straight Arrow Connector 7">
            <a:extLst>
              <a:ext uri="{FF2B5EF4-FFF2-40B4-BE49-F238E27FC236}">
                <a16:creationId xmlns:a16="http://schemas.microsoft.com/office/drawing/2014/main" id="{4131B1D5-D595-48E4-BA51-FCE9DF5019E0}"/>
              </a:ext>
            </a:extLst>
          </p:cNvPr>
          <p:cNvCxnSpPr>
            <a:cxnSpLocks/>
          </p:cNvCxnSpPr>
          <p:nvPr/>
        </p:nvCxnSpPr>
        <p:spPr>
          <a:xfrm flipV="1">
            <a:off x="5466302" y="5168235"/>
            <a:ext cx="2534986" cy="273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91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Building your own image</a:t>
            </a:r>
          </a:p>
        </p:txBody>
      </p:sp>
      <p:sp>
        <p:nvSpPr>
          <p:cNvPr id="6" name="Text Placeholder 5"/>
          <p:cNvSpPr>
            <a:spLocks noGrp="1"/>
          </p:cNvSpPr>
          <p:nvPr>
            <p:ph type="body" sz="quarter" idx="10"/>
          </p:nvPr>
        </p:nvSpPr>
        <p:spPr>
          <a:xfrm>
            <a:off x="586390" y="1434370"/>
            <a:ext cx="11018520" cy="1465016"/>
          </a:xfrm>
        </p:spPr>
        <p:txBody>
          <a:bodyPr/>
          <a:lstStyle/>
          <a:p>
            <a:r>
              <a:rPr lang="en-US" dirty="0"/>
              <a:t>FROM mcr.microsoft.com/mssql/server:2017-latest</a:t>
            </a:r>
          </a:p>
          <a:p>
            <a:r>
              <a:rPr lang="en-US" dirty="0"/>
              <a:t>COPY ./yourbackup.bak /var/opt/mssql/data/yourbackup.bak</a:t>
            </a:r>
          </a:p>
          <a:p>
            <a:r>
              <a:rPr lang="en-US" dirty="0"/>
              <a:t>CMD ["/opt/mssql/bin/sqlservr"]</a:t>
            </a:r>
          </a:p>
        </p:txBody>
      </p:sp>
      <p:sp>
        <p:nvSpPr>
          <p:cNvPr id="2" name="Thought Bubble: Cloud 1">
            <a:extLst>
              <a:ext uri="{FF2B5EF4-FFF2-40B4-BE49-F238E27FC236}">
                <a16:creationId xmlns:a16="http://schemas.microsoft.com/office/drawing/2014/main" id="{C49968AE-3A77-46CE-BCAB-C3C89ED4EB9F}"/>
              </a:ext>
            </a:extLst>
          </p:cNvPr>
          <p:cNvSpPr/>
          <p:nvPr/>
        </p:nvSpPr>
        <p:spPr bwMode="auto">
          <a:xfrm>
            <a:off x="8060671" y="328970"/>
            <a:ext cx="3989070" cy="682228"/>
          </a:xfrm>
          <a:prstGeom prst="cloudCallout">
            <a:avLst>
              <a:gd name="adj1" fmla="val -30174"/>
              <a:gd name="adj2" fmla="val 1464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Then RESTORE the backup after you start the container</a:t>
            </a:r>
          </a:p>
        </p:txBody>
      </p:sp>
      <p:sp>
        <p:nvSpPr>
          <p:cNvPr id="5" name="Text Placeholder 5">
            <a:extLst>
              <a:ext uri="{FF2B5EF4-FFF2-40B4-BE49-F238E27FC236}">
                <a16:creationId xmlns:a16="http://schemas.microsoft.com/office/drawing/2014/main" id="{6B485D60-1BD4-4646-9634-80EBD81D71CF}"/>
              </a:ext>
            </a:extLst>
          </p:cNvPr>
          <p:cNvSpPr txBox="1">
            <a:spLocks/>
          </p:cNvSpPr>
          <p:nvPr/>
        </p:nvSpPr>
        <p:spPr>
          <a:xfrm>
            <a:off x="586390" y="4149090"/>
            <a:ext cx="11018520"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FROM mcr.microsoft.com/mssql/server:2017-latest</a:t>
            </a:r>
          </a:p>
          <a:p>
            <a:r>
              <a:rPr lang="en-US" sz="2400" dirty="0"/>
              <a:t>COPY . /</a:t>
            </a:r>
          </a:p>
          <a:p>
            <a:r>
              <a:rPr lang="en-US" sz="2400" dirty="0"/>
              <a:t>RUN chmod +x /db-init.sh</a:t>
            </a:r>
          </a:p>
          <a:p>
            <a:r>
              <a:rPr lang="en-US" sz="2400" dirty="0"/>
              <a:t>CMD /bin/bash ./entrypoint.sh</a:t>
            </a:r>
          </a:p>
        </p:txBody>
      </p:sp>
      <p:sp>
        <p:nvSpPr>
          <p:cNvPr id="4" name="Rectangle 3">
            <a:extLst>
              <a:ext uri="{FF2B5EF4-FFF2-40B4-BE49-F238E27FC236}">
                <a16:creationId xmlns:a16="http://schemas.microsoft.com/office/drawing/2014/main" id="{F0238086-BE84-434A-B5AC-FC332FDC6150}"/>
              </a:ext>
            </a:extLst>
          </p:cNvPr>
          <p:cNvSpPr/>
          <p:nvPr/>
        </p:nvSpPr>
        <p:spPr bwMode="auto">
          <a:xfrm>
            <a:off x="7691486" y="4690898"/>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sleep 15s</a:t>
            </a:r>
          </a:p>
          <a:p>
            <a:pPr defTabSz="932472" fontAlgn="base">
              <a:spcBef>
                <a:spcPct val="0"/>
              </a:spcBef>
              <a:spcAft>
                <a:spcPct val="0"/>
              </a:spcAft>
            </a:pPr>
            <a:r>
              <a:rPr lang="en-US" sz="1600" dirty="0">
                <a:gradFill>
                  <a:gsLst>
                    <a:gs pos="40075">
                      <a:srgbClr val="FFFFFF"/>
                    </a:gs>
                    <a:gs pos="30000">
                      <a:srgbClr val="FFFFFF"/>
                    </a:gs>
                  </a:gsLst>
                  <a:lin ang="5400000" scaled="0"/>
                </a:gradFill>
              </a:rPr>
              <a:t>/opt/mssql-tools/bin/sqlcmd –iddl.sql</a:t>
            </a:r>
          </a:p>
        </p:txBody>
      </p:sp>
      <p:sp>
        <p:nvSpPr>
          <p:cNvPr id="9" name="Rectangle 8">
            <a:extLst>
              <a:ext uri="{FF2B5EF4-FFF2-40B4-BE49-F238E27FC236}">
                <a16:creationId xmlns:a16="http://schemas.microsoft.com/office/drawing/2014/main" id="{91E06C9E-2058-4014-821A-2B6F02432894}"/>
              </a:ext>
            </a:extLst>
          </p:cNvPr>
          <p:cNvSpPr/>
          <p:nvPr/>
        </p:nvSpPr>
        <p:spPr bwMode="auto">
          <a:xfrm>
            <a:off x="7691486" y="5700692"/>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 /db-init.sh &amp; /opt/mssql/bin/sqlservr</a:t>
            </a:r>
          </a:p>
        </p:txBody>
      </p:sp>
      <p:sp>
        <p:nvSpPr>
          <p:cNvPr id="10" name="Rectangle 9">
            <a:extLst>
              <a:ext uri="{FF2B5EF4-FFF2-40B4-BE49-F238E27FC236}">
                <a16:creationId xmlns:a16="http://schemas.microsoft.com/office/drawing/2014/main" id="{905D383B-488B-427B-A27F-6897F6F21CF0}"/>
              </a:ext>
            </a:extLst>
          </p:cNvPr>
          <p:cNvSpPr/>
          <p:nvPr/>
        </p:nvSpPr>
        <p:spPr bwMode="auto">
          <a:xfrm>
            <a:off x="7691486" y="3007040"/>
            <a:ext cx="4150895" cy="1275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CREATE DATABASE mydb</a:t>
            </a:r>
          </a:p>
          <a:p>
            <a:pPr defTabSz="932472" fontAlgn="base">
              <a:spcBef>
                <a:spcPct val="0"/>
              </a:spcBef>
              <a:spcAft>
                <a:spcPct val="0"/>
              </a:spcAft>
            </a:pPr>
            <a:r>
              <a:rPr lang="en-US" sz="1600" dirty="0">
                <a:gradFill>
                  <a:gsLst>
                    <a:gs pos="40075">
                      <a:srgbClr val="FFFFFF"/>
                    </a:gs>
                    <a:gs pos="30000">
                      <a:srgbClr val="FFFFFF"/>
                    </a:gs>
                  </a:gsLst>
                  <a:lin ang="5400000" scaled="0"/>
                </a:gradFill>
              </a:rPr>
              <a:t>GO</a:t>
            </a:r>
          </a:p>
          <a:p>
            <a:pPr defTabSz="932472" fontAlgn="base">
              <a:spcBef>
                <a:spcPct val="0"/>
              </a:spcBef>
              <a:spcAft>
                <a:spcPct val="0"/>
              </a:spcAft>
            </a:pPr>
            <a:r>
              <a:rPr lang="en-US" sz="1600" dirty="0">
                <a:gradFill>
                  <a:gsLst>
                    <a:gs pos="40075">
                      <a:srgbClr val="FFFFFF"/>
                    </a:gs>
                    <a:gs pos="30000">
                      <a:srgbClr val="FFFFFF"/>
                    </a:gs>
                  </a:gsLst>
                  <a:lin ang="5400000" scaled="0"/>
                </a:gradFill>
              </a:rPr>
              <a:t>CREATE TABLE mytable (….</a:t>
            </a:r>
          </a:p>
          <a:p>
            <a:pPr defTabSz="932472" fontAlgn="base">
              <a:spcBef>
                <a:spcPct val="0"/>
              </a:spcBef>
              <a:spcAft>
                <a:spcPct val="0"/>
              </a:spcAft>
            </a:pPr>
            <a:r>
              <a:rPr lang="en-US" sz="1600" dirty="0">
                <a:gradFill>
                  <a:gsLst>
                    <a:gs pos="40075">
                      <a:srgbClr val="FFFFFF"/>
                    </a:gs>
                    <a:gs pos="30000">
                      <a:srgbClr val="FFFFFF"/>
                    </a:gs>
                  </a:gsLst>
                  <a:lin ang="5400000" scaled="0"/>
                </a:gradFill>
              </a:rPr>
              <a:t>GO</a:t>
            </a:r>
          </a:p>
          <a:p>
            <a:pPr defTabSz="932472" fontAlgn="base">
              <a:spcBef>
                <a:spcPct val="0"/>
              </a:spcBef>
              <a:spcAft>
                <a:spcPct val="0"/>
              </a:spcAft>
            </a:pPr>
            <a:r>
              <a:rPr lang="en-US" sz="1600" dirty="0">
                <a:gradFill>
                  <a:gsLst>
                    <a:gs pos="40075">
                      <a:srgbClr val="FFFFFF"/>
                    </a:gs>
                    <a:gs pos="30000">
                      <a:srgbClr val="FFFFFF"/>
                    </a:gs>
                  </a:gsLst>
                  <a:lin ang="5400000" scaled="0"/>
                </a:gradFill>
              </a:rPr>
              <a:t>….</a:t>
            </a:r>
          </a:p>
        </p:txBody>
      </p:sp>
      <p:sp>
        <p:nvSpPr>
          <p:cNvPr id="8" name="TextBox 7">
            <a:extLst>
              <a:ext uri="{FF2B5EF4-FFF2-40B4-BE49-F238E27FC236}">
                <a16:creationId xmlns:a16="http://schemas.microsoft.com/office/drawing/2014/main" id="{6E05253D-811D-4B16-B2E4-EC0990792D08}"/>
              </a:ext>
            </a:extLst>
          </p:cNvPr>
          <p:cNvSpPr txBox="1"/>
          <p:nvPr/>
        </p:nvSpPr>
        <p:spPr>
          <a:xfrm>
            <a:off x="7689576" y="4357225"/>
            <a:ext cx="107240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db-init.sh</a:t>
            </a:r>
          </a:p>
        </p:txBody>
      </p:sp>
      <p:sp>
        <p:nvSpPr>
          <p:cNvPr id="12" name="TextBox 11">
            <a:extLst>
              <a:ext uri="{FF2B5EF4-FFF2-40B4-BE49-F238E27FC236}">
                <a16:creationId xmlns:a16="http://schemas.microsoft.com/office/drawing/2014/main" id="{59B34A1E-700E-4B13-AEE6-B7C6663EAFCC}"/>
              </a:ext>
            </a:extLst>
          </p:cNvPr>
          <p:cNvSpPr txBox="1"/>
          <p:nvPr/>
        </p:nvSpPr>
        <p:spPr>
          <a:xfrm>
            <a:off x="7692572" y="5368921"/>
            <a:ext cx="149784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entrypoint.sh</a:t>
            </a:r>
          </a:p>
        </p:txBody>
      </p:sp>
      <p:sp>
        <p:nvSpPr>
          <p:cNvPr id="13" name="TextBox 12">
            <a:extLst>
              <a:ext uri="{FF2B5EF4-FFF2-40B4-BE49-F238E27FC236}">
                <a16:creationId xmlns:a16="http://schemas.microsoft.com/office/drawing/2014/main" id="{E380F193-BCDD-48A5-B079-832BB29CE1C7}"/>
              </a:ext>
            </a:extLst>
          </p:cNvPr>
          <p:cNvSpPr txBox="1"/>
          <p:nvPr/>
        </p:nvSpPr>
        <p:spPr>
          <a:xfrm>
            <a:off x="7689576" y="2669153"/>
            <a:ext cx="74219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ddl.sql</a:t>
            </a:r>
          </a:p>
        </p:txBody>
      </p:sp>
      <p:cxnSp>
        <p:nvCxnSpPr>
          <p:cNvPr id="18" name="Straight Connector 17">
            <a:extLst>
              <a:ext uri="{FF2B5EF4-FFF2-40B4-BE49-F238E27FC236}">
                <a16:creationId xmlns:a16="http://schemas.microsoft.com/office/drawing/2014/main" id="{2D3A9A42-017A-419E-90BB-2BF60E07F59A}"/>
              </a:ext>
            </a:extLst>
          </p:cNvPr>
          <p:cNvCxnSpPr>
            <a:cxnSpLocks/>
          </p:cNvCxnSpPr>
          <p:nvPr/>
        </p:nvCxnSpPr>
        <p:spPr>
          <a:xfrm>
            <a:off x="1970314" y="4859486"/>
            <a:ext cx="53087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720BB-199C-444A-888B-39ACF2CCB7FD}"/>
              </a:ext>
            </a:extLst>
          </p:cNvPr>
          <p:cNvCxnSpPr>
            <a:cxnSpLocks/>
          </p:cNvCxnSpPr>
          <p:nvPr/>
        </p:nvCxnSpPr>
        <p:spPr>
          <a:xfrm>
            <a:off x="7279105" y="3112928"/>
            <a:ext cx="0" cy="31041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CC015F-C08E-4659-9E95-7D971B6F0D1A}"/>
              </a:ext>
            </a:extLst>
          </p:cNvPr>
          <p:cNvCxnSpPr>
            <a:cxnSpLocks/>
          </p:cNvCxnSpPr>
          <p:nvPr/>
        </p:nvCxnSpPr>
        <p:spPr>
          <a:xfrm>
            <a:off x="7279105" y="3112928"/>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C9141-FA55-4AE7-86C5-742596FA183F}"/>
              </a:ext>
            </a:extLst>
          </p:cNvPr>
          <p:cNvCxnSpPr>
            <a:cxnSpLocks/>
          </p:cNvCxnSpPr>
          <p:nvPr/>
        </p:nvCxnSpPr>
        <p:spPr>
          <a:xfrm>
            <a:off x="7279105" y="6217075"/>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3CA9F171-0585-4825-A6C5-2D23B80682BE}"/>
              </a:ext>
            </a:extLst>
          </p:cNvPr>
          <p:cNvSpPr/>
          <p:nvPr/>
        </p:nvSpPr>
        <p:spPr bwMode="auto">
          <a:xfrm>
            <a:off x="806116" y="3176336"/>
            <a:ext cx="6059523" cy="734952"/>
          </a:xfrm>
          <a:prstGeom prst="cloudCallout">
            <a:avLst>
              <a:gd name="adj1" fmla="val -6735"/>
              <a:gd name="adj2" fmla="val 7395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40075">
                      <a:srgbClr val="FFFFFF"/>
                    </a:gs>
                    <a:gs pos="30000">
                      <a:srgbClr val="FFFFFF"/>
                    </a:gs>
                  </a:gsLst>
                  <a:lin ang="5400000" scaled="0"/>
                </a:gradFill>
              </a:rPr>
              <a:t>The “Vin Yu” method</a:t>
            </a:r>
          </a:p>
        </p:txBody>
      </p:sp>
      <p:sp>
        <p:nvSpPr>
          <p:cNvPr id="11" name="Rectangle 10">
            <a:extLst>
              <a:ext uri="{FF2B5EF4-FFF2-40B4-BE49-F238E27FC236}">
                <a16:creationId xmlns:a16="http://schemas.microsoft.com/office/drawing/2014/main" id="{042828C9-45F5-49F5-9961-620BFEBC3605}"/>
              </a:ext>
            </a:extLst>
          </p:cNvPr>
          <p:cNvSpPr/>
          <p:nvPr/>
        </p:nvSpPr>
        <p:spPr bwMode="auto">
          <a:xfrm>
            <a:off x="348919" y="4051423"/>
            <a:ext cx="6855747" cy="5702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0C59F30-3FBA-4DE3-A1ED-D27F1C33388F}"/>
              </a:ext>
            </a:extLst>
          </p:cNvPr>
          <p:cNvSpPr/>
          <p:nvPr/>
        </p:nvSpPr>
        <p:spPr bwMode="auto">
          <a:xfrm>
            <a:off x="533763" y="1364443"/>
            <a:ext cx="7898004" cy="6135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4E6191B3-A5BB-4C0B-BBF3-3BC0084B8FD7}"/>
              </a:ext>
            </a:extLst>
          </p:cNvPr>
          <p:cNvGrpSpPr/>
          <p:nvPr/>
        </p:nvGrpSpPr>
        <p:grpSpPr>
          <a:xfrm>
            <a:off x="533762" y="6012557"/>
            <a:ext cx="6188582" cy="409036"/>
            <a:chOff x="294691" y="3221050"/>
            <a:chExt cx="2298312" cy="1378987"/>
          </a:xfrm>
        </p:grpSpPr>
        <p:sp>
          <p:nvSpPr>
            <p:cNvPr id="22" name="Rectangle 21">
              <a:extLst>
                <a:ext uri="{FF2B5EF4-FFF2-40B4-BE49-F238E27FC236}">
                  <a16:creationId xmlns:a16="http://schemas.microsoft.com/office/drawing/2014/main" id="{98E3BB3E-B0D7-4A60-B506-48C0A776F4FF}"/>
                </a:ext>
              </a:extLst>
            </p:cNvPr>
            <p:cNvSpPr/>
            <p:nvPr/>
          </p:nvSpPr>
          <p:spPr>
            <a:xfrm>
              <a:off x="294691" y="3221050"/>
              <a:ext cx="2298312" cy="137898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23709F4E-E5E9-40D2-9518-7685322583E3}"/>
                </a:ext>
              </a:extLst>
            </p:cNvPr>
            <p:cNvSpPr txBox="1"/>
            <p:nvPr/>
          </p:nvSpPr>
          <p:spPr>
            <a:xfrm>
              <a:off x="294691" y="3221050"/>
              <a:ext cx="2298312" cy="1378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a typeface="Segoe UI" pitchFamily="34" charset="0"/>
                  <a:cs typeface="Segoe UI" pitchFamily="34" charset="0"/>
                </a:rPr>
                <a:t>See </a:t>
              </a:r>
              <a:r>
                <a:rPr lang="en-US" sz="2500" kern="1200" dirty="0">
                  <a:ea typeface="Segoe UI" pitchFamily="34" charset="0"/>
                  <a:cs typeface="Segoe UI" pitchFamily="34" charset="0"/>
                  <a:hlinkClick r:id="rId3"/>
                </a:rPr>
                <a:t>here</a:t>
              </a:r>
              <a:r>
                <a:rPr lang="en-US" sz="2500" kern="1200" dirty="0">
                  <a:ea typeface="Segoe UI" pitchFamily="34" charset="0"/>
                  <a:cs typeface="Segoe UI" pitchFamily="34" charset="0"/>
                </a:rPr>
                <a:t> how to add other packages</a:t>
              </a:r>
              <a:endParaRPr lang="en-US" sz="2500" kern="1200" dirty="0"/>
            </a:p>
          </p:txBody>
        </p:sp>
      </p:grpSp>
      <p:sp>
        <p:nvSpPr>
          <p:cNvPr id="7" name="Rectangle 6">
            <a:extLst>
              <a:ext uri="{FF2B5EF4-FFF2-40B4-BE49-F238E27FC236}">
                <a16:creationId xmlns:a16="http://schemas.microsoft.com/office/drawing/2014/main" id="{CD9E3576-15B7-443C-9D86-128261362A25}"/>
              </a:ext>
            </a:extLst>
          </p:cNvPr>
          <p:cNvSpPr/>
          <p:nvPr/>
        </p:nvSpPr>
        <p:spPr bwMode="auto">
          <a:xfrm>
            <a:off x="10287000" y="1507331"/>
            <a:ext cx="1621631" cy="75357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4"/>
              </a:rPr>
              <a:t>Docker compose</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055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5" grpId="0"/>
      <p:bldP spid="4" grpId="0" animBg="1"/>
      <p:bldP spid="9" grpId="0" animBg="1"/>
      <p:bldP spid="10" grpId="0" animBg="1"/>
      <p:bldP spid="8" grpId="0"/>
      <p:bldP spid="12" grpId="0"/>
      <p:bldP spid="13" grpId="0"/>
      <p:bldP spid="3" grpId="0" animBg="1"/>
      <p:bldP spid="11" grpId="0" animBg="1"/>
      <p:bldP spid="19"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81990" y="174587"/>
            <a:ext cx="11018520" cy="430887"/>
          </a:xfrm>
        </p:spPr>
        <p:txBody>
          <a:bodyPr/>
          <a:lstStyle/>
          <a:p>
            <a:r>
              <a:rPr lang="en-US" sz="2800" dirty="0"/>
              <a:t>Welcome to the new world of patch and upgrade</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SQL Server </a:t>
            </a:r>
          </a:p>
          <a:p>
            <a:pPr algn="ctr"/>
            <a:r>
              <a:rPr lang="en-US" sz="2000" dirty="0">
                <a:gradFill>
                  <a:gsLst>
                    <a:gs pos="2917">
                      <a:schemeClr val="tx1"/>
                    </a:gs>
                    <a:gs pos="30000">
                      <a:schemeClr val="tx1"/>
                    </a:gs>
                  </a:gsLst>
                  <a:lin ang="5400000" scaled="0"/>
                </a:gradFill>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669179"/>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2019</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290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volume</a:t>
            </a:r>
          </a:p>
        </p:txBody>
      </p:sp>
    </p:spTree>
    <p:extLst>
      <p:ext uri="{BB962C8B-B14F-4D97-AF65-F5344CB8AC3E}">
        <p14:creationId xmlns:p14="http://schemas.microsoft.com/office/powerpoint/2010/main" val="19982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0" s="12549" l="25098"/>
                                      </p:by>
                                    </p:animClr>
                                    <p:animClr clrSpc="hsl" dir="cw">
                                      <p:cBhvr>
                                        <p:cTn id="7" dur="500" fill="hold"/>
                                        <p:tgtEl>
                                          <p:spTgt spid="11"/>
                                        </p:tgtEl>
                                        <p:attrNameLst>
                                          <p:attrName>fillcolor</p:attrName>
                                        </p:attrNameLst>
                                      </p:cBhvr>
                                      <p:by>
                                        <p:hsl h="0" s="12549" l="25098"/>
                                      </p:by>
                                    </p:animClr>
                                    <p:animClr clrSpc="hsl" dir="cw">
                                      <p:cBhvr>
                                        <p:cTn id="8" dur="500" fill="hold"/>
                                        <p:tgtEl>
                                          <p:spTgt spid="11"/>
                                        </p:tgtEl>
                                        <p:attrNameLst>
                                          <p:attrName>stroke.color</p:attrName>
                                        </p:attrNameLst>
                                      </p:cBhvr>
                                      <p:by>
                                        <p:hsl h="0" s="12549" l="25098"/>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0" presetClass="emph" presetSubtype="0" fill="hold" grpId="0" nodeType="clickEffect">
                                  <p:stCondLst>
                                    <p:cond delay="0"/>
                                  </p:stCondLst>
                                  <p:childTnLst>
                                    <p:animClr clrSpc="hsl" dir="cw">
                                      <p:cBhvr override="childStyle">
                                        <p:cTn id="21" dur="500" fill="hold"/>
                                        <p:tgtEl>
                                          <p:spTgt spid="16"/>
                                        </p:tgtEl>
                                        <p:attrNameLst>
                                          <p:attrName>style.color</p:attrName>
                                        </p:attrNameLst>
                                      </p:cBhvr>
                                      <p:by>
                                        <p:hsl h="0" s="12549" l="25098"/>
                                      </p:by>
                                    </p:animClr>
                                    <p:animClr clrSpc="hsl" dir="cw">
                                      <p:cBhvr>
                                        <p:cTn id="22" dur="500" fill="hold"/>
                                        <p:tgtEl>
                                          <p:spTgt spid="16"/>
                                        </p:tgtEl>
                                        <p:attrNameLst>
                                          <p:attrName>fillcolor</p:attrName>
                                        </p:attrNameLst>
                                      </p:cBhvr>
                                      <p:by>
                                        <p:hsl h="0" s="12549" l="25098"/>
                                      </p:by>
                                    </p:animClr>
                                    <p:animClr clrSpc="hsl" dir="cw">
                                      <p:cBhvr>
                                        <p:cTn id="23" dur="500" fill="hold"/>
                                        <p:tgtEl>
                                          <p:spTgt spid="16"/>
                                        </p:tgtEl>
                                        <p:attrNameLst>
                                          <p:attrName>stroke.color</p:attrName>
                                        </p:attrNameLst>
                                      </p:cBhvr>
                                      <p:by>
                                        <p:hsl h="0" s="12549" l="25098"/>
                                      </p:by>
                                    </p:animClr>
                                    <p:set>
                                      <p:cBhvr>
                                        <p:cTn id="24" dur="500" fill="hold"/>
                                        <p:tgtEl>
                                          <p:spTgt spid="16"/>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4" presetClass="emph" presetSubtype="0" fill="hold" nodeType="clickEffect">
                                  <p:stCondLst>
                                    <p:cond delay="0"/>
                                  </p:stCondLst>
                                  <p:childTnLst>
                                    <p:animClr clrSpc="hsl" dir="cw">
                                      <p:cBhvr override="childStyle">
                                        <p:cTn id="32" dur="500" fill="hold"/>
                                        <p:tgtEl>
                                          <p:spTgt spid="11"/>
                                        </p:tgtEl>
                                        <p:attrNameLst>
                                          <p:attrName>style.color</p:attrName>
                                        </p:attrNameLst>
                                      </p:cBhvr>
                                      <p:by>
                                        <p:hsl h="0" s="-12549" l="-25098"/>
                                      </p:by>
                                    </p:animClr>
                                    <p:animClr clrSpc="hsl" dir="cw">
                                      <p:cBhvr>
                                        <p:cTn id="33" dur="500" fill="hold"/>
                                        <p:tgtEl>
                                          <p:spTgt spid="11"/>
                                        </p:tgtEl>
                                        <p:attrNameLst>
                                          <p:attrName>fillcolor</p:attrName>
                                        </p:attrNameLst>
                                      </p:cBhvr>
                                      <p:by>
                                        <p:hsl h="0" s="-12549" l="-25098"/>
                                      </p:by>
                                    </p:animClr>
                                    <p:animClr clrSpc="hsl" dir="cw">
                                      <p:cBhvr>
                                        <p:cTn id="34" dur="500" fill="hold"/>
                                        <p:tgtEl>
                                          <p:spTgt spid="11"/>
                                        </p:tgtEl>
                                        <p:attrNameLst>
                                          <p:attrName>stroke.color</p:attrName>
                                        </p:attrNameLst>
                                      </p:cBhvr>
                                      <p:by>
                                        <p:hsl h="0" s="-12549" l="-25098"/>
                                      </p:by>
                                    </p:animClr>
                                    <p:set>
                                      <p:cBhvr>
                                        <p:cTn id="35" dur="500" fill="hold"/>
                                        <p:tgtEl>
                                          <p:spTgt spid="11"/>
                                        </p:tgtEl>
                                        <p:attrNameLst>
                                          <p:attrName>fill.type</p:attrName>
                                        </p:attrNameLst>
                                      </p:cBhvr>
                                      <p:to>
                                        <p:strVal val="solid"/>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30" presetClass="emph" presetSubtype="0" fill="hold" grpId="1" nodeType="clickEffect">
                                  <p:stCondLst>
                                    <p:cond delay="0"/>
                                  </p:stCondLst>
                                  <p:childTnLst>
                                    <p:animClr clrSpc="hsl" dir="cw">
                                      <p:cBhvr override="childStyle">
                                        <p:cTn id="49" dur="500" fill="hold"/>
                                        <p:tgtEl>
                                          <p:spTgt spid="11"/>
                                        </p:tgtEl>
                                        <p:attrNameLst>
                                          <p:attrName>style.color</p:attrName>
                                        </p:attrNameLst>
                                      </p:cBhvr>
                                      <p:by>
                                        <p:hsl h="0" s="12549" l="25098"/>
                                      </p:by>
                                    </p:animClr>
                                    <p:animClr clrSpc="hsl" dir="cw">
                                      <p:cBhvr>
                                        <p:cTn id="50" dur="500" fill="hold"/>
                                        <p:tgtEl>
                                          <p:spTgt spid="11"/>
                                        </p:tgtEl>
                                        <p:attrNameLst>
                                          <p:attrName>fillcolor</p:attrName>
                                        </p:attrNameLst>
                                      </p:cBhvr>
                                      <p:by>
                                        <p:hsl h="0" s="12549" l="25098"/>
                                      </p:by>
                                    </p:animClr>
                                    <p:animClr clrSpc="hsl" dir="cw">
                                      <p:cBhvr>
                                        <p:cTn id="51" dur="500" fill="hold"/>
                                        <p:tgtEl>
                                          <p:spTgt spid="11"/>
                                        </p:tgtEl>
                                        <p:attrNameLst>
                                          <p:attrName>stroke.color</p:attrName>
                                        </p:attrNameLst>
                                      </p:cBhvr>
                                      <p:by>
                                        <p:hsl h="0" s="12549" l="25098"/>
                                      </p:by>
                                    </p:animClr>
                                    <p:set>
                                      <p:cBhvr>
                                        <p:cTn id="52" dur="500" fill="hold"/>
                                        <p:tgtEl>
                                          <p:spTgt spid="11"/>
                                        </p:tgtEl>
                                        <p:attrNameLst>
                                          <p:attrName>fill.type</p:attrName>
                                        </p:attrNameLst>
                                      </p:cBhvr>
                                      <p:to>
                                        <p:strVal val="solid"/>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20" grpId="0" animBg="1"/>
      <p:bldP spid="26" grpId="0"/>
      <p:bldP spid="26" grpId="1"/>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7 Activity: SQL Server Containers</a:t>
            </a:r>
          </a:p>
        </p:txBody>
      </p:sp>
      <p:sp>
        <p:nvSpPr>
          <p:cNvPr id="4" name="Text Placeholder 3"/>
          <p:cNvSpPr>
            <a:spLocks noGrp="1"/>
          </p:cNvSpPr>
          <p:nvPr>
            <p:ph type="body" sz="quarter" idx="12"/>
          </p:nvPr>
        </p:nvSpPr>
        <p:spPr>
          <a:xfrm>
            <a:off x="585216" y="3977319"/>
            <a:ext cx="6400800" cy="615553"/>
          </a:xfrm>
        </p:spPr>
        <p:txBody>
          <a:bodyPr/>
          <a:lstStyle/>
          <a:p>
            <a:r>
              <a:rPr lang="en-US" dirty="0"/>
              <a:t>Getting started with SQL Server Containers</a:t>
            </a:r>
          </a:p>
          <a:p>
            <a:r>
              <a:rPr lang="en-US" dirty="0"/>
              <a:t>Patching and Upgrading SQL Server Containers</a:t>
            </a:r>
          </a:p>
        </p:txBody>
      </p:sp>
    </p:spTree>
    <p:extLst>
      <p:ext uri="{BB962C8B-B14F-4D97-AF65-F5344CB8AC3E}">
        <p14:creationId xmlns:p14="http://schemas.microsoft.com/office/powerpoint/2010/main" val="304626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31C2-8E64-4E6B-BEF4-5E8D510C4D6F}"/>
              </a:ext>
            </a:extLst>
          </p:cNvPr>
          <p:cNvSpPr>
            <a:spLocks noGrp="1"/>
          </p:cNvSpPr>
          <p:nvPr>
            <p:ph type="title"/>
          </p:nvPr>
        </p:nvSpPr>
        <p:spPr>
          <a:xfrm>
            <a:off x="586740" y="156950"/>
            <a:ext cx="11018520" cy="553998"/>
          </a:xfrm>
        </p:spPr>
        <p:txBody>
          <a:bodyPr/>
          <a:lstStyle/>
          <a:p>
            <a:r>
              <a:rPr lang="en-US" dirty="0"/>
              <a:t>The innovation of SQL Server 2016 and 2017</a:t>
            </a:r>
          </a:p>
        </p:txBody>
      </p:sp>
      <p:graphicFrame>
        <p:nvGraphicFramePr>
          <p:cNvPr id="4" name="Diagram 3">
            <a:extLst>
              <a:ext uri="{FF2B5EF4-FFF2-40B4-BE49-F238E27FC236}">
                <a16:creationId xmlns:a16="http://schemas.microsoft.com/office/drawing/2014/main" id="{EA9A1CEE-F5DA-407A-8579-C1702D65B552}"/>
              </a:ext>
            </a:extLst>
          </p:cNvPr>
          <p:cNvGraphicFramePr/>
          <p:nvPr>
            <p:extLst>
              <p:ext uri="{D42A27DB-BD31-4B8C-83A1-F6EECF244321}">
                <p14:modId xmlns:p14="http://schemas.microsoft.com/office/powerpoint/2010/main" val="2511169001"/>
              </p:ext>
            </p:extLst>
          </p:nvPr>
        </p:nvGraphicFramePr>
        <p:xfrm>
          <a:off x="588263" y="1214651"/>
          <a:ext cx="11018520" cy="548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311653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72BD8-42FC-482A-AAA7-1CEA9853A530}"/>
              </a:ext>
            </a:extLst>
          </p:cNvPr>
          <p:cNvSpPr/>
          <p:nvPr/>
        </p:nvSpPr>
        <p:spPr bwMode="auto">
          <a:xfrm>
            <a:off x="586740" y="1161859"/>
            <a:ext cx="11205153" cy="5087815"/>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7" name="Title 16"/>
          <p:cNvSpPr>
            <a:spLocks noGrp="1"/>
          </p:cNvSpPr>
          <p:nvPr>
            <p:ph type="title"/>
          </p:nvPr>
        </p:nvSpPr>
        <p:spPr>
          <a:xfrm>
            <a:off x="586740" y="208829"/>
            <a:ext cx="11018520" cy="553998"/>
          </a:xfrm>
        </p:spPr>
        <p:txBody>
          <a:bodyPr/>
          <a:lstStyle/>
          <a:p>
            <a:r>
              <a:rPr lang="en-US" dirty="0"/>
              <a:t>Kubernetes (k8s) in a nutshell</a:t>
            </a:r>
          </a:p>
        </p:txBody>
      </p:sp>
      <p:sp>
        <p:nvSpPr>
          <p:cNvPr id="5" name="TextBox 4">
            <a:extLst>
              <a:ext uri="{FF2B5EF4-FFF2-40B4-BE49-F238E27FC236}">
                <a16:creationId xmlns:a16="http://schemas.microsoft.com/office/drawing/2014/main" id="{3C72BC11-402B-4D70-A5F7-3D53E423E3BD}"/>
              </a:ext>
            </a:extLst>
          </p:cNvPr>
          <p:cNvSpPr txBox="1"/>
          <p:nvPr/>
        </p:nvSpPr>
        <p:spPr>
          <a:xfrm>
            <a:off x="586740" y="854082"/>
            <a:ext cx="7850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Cluster</a:t>
            </a:r>
          </a:p>
        </p:txBody>
      </p:sp>
      <p:sp>
        <p:nvSpPr>
          <p:cNvPr id="7" name="Rectangle 6">
            <a:extLst>
              <a:ext uri="{FF2B5EF4-FFF2-40B4-BE49-F238E27FC236}">
                <a16:creationId xmlns:a16="http://schemas.microsoft.com/office/drawing/2014/main" id="{7A8C2F39-1BFD-4C8A-A51A-708DA0A8B144}"/>
              </a:ext>
            </a:extLst>
          </p:cNvPr>
          <p:cNvSpPr/>
          <p:nvPr/>
        </p:nvSpPr>
        <p:spPr bwMode="auto">
          <a:xfrm>
            <a:off x="879231" y="1554665"/>
            <a:ext cx="2614245" cy="4400657"/>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TextBox 8">
            <a:extLst>
              <a:ext uri="{FF2B5EF4-FFF2-40B4-BE49-F238E27FC236}">
                <a16:creationId xmlns:a16="http://schemas.microsoft.com/office/drawing/2014/main" id="{85A61A86-B800-477C-9327-69740850AE18}"/>
              </a:ext>
            </a:extLst>
          </p:cNvPr>
          <p:cNvSpPr txBox="1"/>
          <p:nvPr/>
        </p:nvSpPr>
        <p:spPr>
          <a:xfrm>
            <a:off x="879231" y="1246888"/>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10" name="Rectangle 9">
            <a:extLst>
              <a:ext uri="{FF2B5EF4-FFF2-40B4-BE49-F238E27FC236}">
                <a16:creationId xmlns:a16="http://schemas.microsoft.com/office/drawing/2014/main" id="{D575CECC-C32C-48CB-B2D8-2854DDC38ED0}"/>
              </a:ext>
            </a:extLst>
          </p:cNvPr>
          <p:cNvSpPr/>
          <p:nvPr/>
        </p:nvSpPr>
        <p:spPr bwMode="auto">
          <a:xfrm>
            <a:off x="1149735" y="1979414"/>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5B660639-6399-4FB0-B778-DDCF66945A40}"/>
              </a:ext>
            </a:extLst>
          </p:cNvPr>
          <p:cNvSpPr txBox="1"/>
          <p:nvPr/>
        </p:nvSpPr>
        <p:spPr>
          <a:xfrm>
            <a:off x="1193419" y="1664286"/>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16" name="Rectangle 15">
            <a:extLst>
              <a:ext uri="{FF2B5EF4-FFF2-40B4-BE49-F238E27FC236}">
                <a16:creationId xmlns:a16="http://schemas.microsoft.com/office/drawing/2014/main" id="{9ED78F10-F354-49C4-9393-61552FCE7448}"/>
              </a:ext>
            </a:extLst>
          </p:cNvPr>
          <p:cNvSpPr/>
          <p:nvPr/>
        </p:nvSpPr>
        <p:spPr bwMode="auto">
          <a:xfrm>
            <a:off x="1724603" y="2434575"/>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8" name="Rectangle 17">
            <a:extLst>
              <a:ext uri="{FF2B5EF4-FFF2-40B4-BE49-F238E27FC236}">
                <a16:creationId xmlns:a16="http://schemas.microsoft.com/office/drawing/2014/main" id="{D6D9FC33-0CBB-420D-979B-B98E50436F14}"/>
              </a:ext>
            </a:extLst>
          </p:cNvPr>
          <p:cNvSpPr/>
          <p:nvPr/>
        </p:nvSpPr>
        <p:spPr bwMode="auto">
          <a:xfrm>
            <a:off x="2145610" y="4859770"/>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9" name="Rectangle 18">
            <a:extLst>
              <a:ext uri="{FF2B5EF4-FFF2-40B4-BE49-F238E27FC236}">
                <a16:creationId xmlns:a16="http://schemas.microsoft.com/office/drawing/2014/main" id="{367FAE09-6877-48AC-9F33-7C5C8C040AF1}"/>
              </a:ext>
            </a:extLst>
          </p:cNvPr>
          <p:cNvSpPr/>
          <p:nvPr/>
        </p:nvSpPr>
        <p:spPr bwMode="auto">
          <a:xfrm>
            <a:off x="1149735" y="4108854"/>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05718CF7-5F33-4350-A506-81B3B0A2BCD4}"/>
              </a:ext>
            </a:extLst>
          </p:cNvPr>
          <p:cNvSpPr txBox="1"/>
          <p:nvPr/>
        </p:nvSpPr>
        <p:spPr>
          <a:xfrm>
            <a:off x="1193419" y="3793726"/>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21" name="Rectangle 20">
            <a:extLst>
              <a:ext uri="{FF2B5EF4-FFF2-40B4-BE49-F238E27FC236}">
                <a16:creationId xmlns:a16="http://schemas.microsoft.com/office/drawing/2014/main" id="{42319B6C-8670-4450-AFD5-8D646AFB400D}"/>
              </a:ext>
            </a:extLst>
          </p:cNvPr>
          <p:cNvSpPr/>
          <p:nvPr/>
        </p:nvSpPr>
        <p:spPr bwMode="auto">
          <a:xfrm>
            <a:off x="1373348" y="427476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2" name="Rectangle: Rounded Corners 11">
            <a:extLst>
              <a:ext uri="{FF2B5EF4-FFF2-40B4-BE49-F238E27FC236}">
                <a16:creationId xmlns:a16="http://schemas.microsoft.com/office/drawing/2014/main" id="{9E34AED3-D959-4FC4-9B62-6CE5BA4DA74C}"/>
              </a:ext>
            </a:extLst>
          </p:cNvPr>
          <p:cNvSpPr/>
          <p:nvPr/>
        </p:nvSpPr>
        <p:spPr bwMode="auto">
          <a:xfrm>
            <a:off x="586740" y="6365631"/>
            <a:ext cx="11205153" cy="42663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Persistent Volume Storage</a:t>
            </a:r>
          </a:p>
        </p:txBody>
      </p:sp>
      <p:sp>
        <p:nvSpPr>
          <p:cNvPr id="23" name="Rectangle 22">
            <a:extLst>
              <a:ext uri="{FF2B5EF4-FFF2-40B4-BE49-F238E27FC236}">
                <a16:creationId xmlns:a16="http://schemas.microsoft.com/office/drawing/2014/main" id="{1F917822-8C1D-4B6C-B7D8-D9DD3A389908}"/>
              </a:ext>
            </a:extLst>
          </p:cNvPr>
          <p:cNvSpPr/>
          <p:nvPr/>
        </p:nvSpPr>
        <p:spPr bwMode="auto">
          <a:xfrm>
            <a:off x="8667666" y="1593397"/>
            <a:ext cx="2614245" cy="4400657"/>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B8FE645F-3710-43E5-B90D-81B2C9AAFF4C}"/>
              </a:ext>
            </a:extLst>
          </p:cNvPr>
          <p:cNvSpPr txBox="1"/>
          <p:nvPr/>
        </p:nvSpPr>
        <p:spPr>
          <a:xfrm>
            <a:off x="8667666" y="1285620"/>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26" name="TextBox 25">
            <a:extLst>
              <a:ext uri="{FF2B5EF4-FFF2-40B4-BE49-F238E27FC236}">
                <a16:creationId xmlns:a16="http://schemas.microsoft.com/office/drawing/2014/main" id="{5BBCD61F-BC28-48D5-9D89-C6086F3AA21C}"/>
              </a:ext>
            </a:extLst>
          </p:cNvPr>
          <p:cNvSpPr txBox="1"/>
          <p:nvPr/>
        </p:nvSpPr>
        <p:spPr>
          <a:xfrm>
            <a:off x="8981854" y="1703018"/>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29" name="Rectangle 28">
            <a:extLst>
              <a:ext uri="{FF2B5EF4-FFF2-40B4-BE49-F238E27FC236}">
                <a16:creationId xmlns:a16="http://schemas.microsoft.com/office/drawing/2014/main" id="{DB359ABB-8A14-4F90-9C87-5CE271539434}"/>
              </a:ext>
            </a:extLst>
          </p:cNvPr>
          <p:cNvSpPr/>
          <p:nvPr/>
        </p:nvSpPr>
        <p:spPr bwMode="auto">
          <a:xfrm>
            <a:off x="7277524" y="1371098"/>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Load balancer</a:t>
            </a:r>
          </a:p>
        </p:txBody>
      </p:sp>
      <p:sp>
        <p:nvSpPr>
          <p:cNvPr id="31" name="Rectangle 30">
            <a:extLst>
              <a:ext uri="{FF2B5EF4-FFF2-40B4-BE49-F238E27FC236}">
                <a16:creationId xmlns:a16="http://schemas.microsoft.com/office/drawing/2014/main" id="{13FAF985-A3C0-49B5-A9D0-7866217D12F7}"/>
              </a:ext>
            </a:extLst>
          </p:cNvPr>
          <p:cNvSpPr/>
          <p:nvPr/>
        </p:nvSpPr>
        <p:spPr bwMode="auto">
          <a:xfrm>
            <a:off x="8938170" y="4147586"/>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TextBox 31">
            <a:extLst>
              <a:ext uri="{FF2B5EF4-FFF2-40B4-BE49-F238E27FC236}">
                <a16:creationId xmlns:a16="http://schemas.microsoft.com/office/drawing/2014/main" id="{FFEB592D-92C4-4AC4-8045-A726E8B712DB}"/>
              </a:ext>
            </a:extLst>
          </p:cNvPr>
          <p:cNvSpPr txBox="1"/>
          <p:nvPr/>
        </p:nvSpPr>
        <p:spPr>
          <a:xfrm>
            <a:off x="8981854" y="3832458"/>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33" name="Rectangle 32">
            <a:extLst>
              <a:ext uri="{FF2B5EF4-FFF2-40B4-BE49-F238E27FC236}">
                <a16:creationId xmlns:a16="http://schemas.microsoft.com/office/drawing/2014/main" id="{262A227C-9736-4A95-9A79-810D79EB2A15}"/>
              </a:ext>
            </a:extLst>
          </p:cNvPr>
          <p:cNvSpPr/>
          <p:nvPr/>
        </p:nvSpPr>
        <p:spPr bwMode="auto">
          <a:xfrm>
            <a:off x="9161783" y="4313494"/>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a:t>
            </a:r>
          </a:p>
        </p:txBody>
      </p:sp>
      <p:sp>
        <p:nvSpPr>
          <p:cNvPr id="34" name="Rectangle 33">
            <a:extLst>
              <a:ext uri="{FF2B5EF4-FFF2-40B4-BE49-F238E27FC236}">
                <a16:creationId xmlns:a16="http://schemas.microsoft.com/office/drawing/2014/main" id="{BDF09942-A5F0-4333-BD88-5581DF3D530E}"/>
              </a:ext>
            </a:extLst>
          </p:cNvPr>
          <p:cNvSpPr/>
          <p:nvPr/>
        </p:nvSpPr>
        <p:spPr bwMode="auto">
          <a:xfrm>
            <a:off x="4746705" y="2640089"/>
            <a:ext cx="2614245" cy="2384738"/>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TextBox 34">
            <a:extLst>
              <a:ext uri="{FF2B5EF4-FFF2-40B4-BE49-F238E27FC236}">
                <a16:creationId xmlns:a16="http://schemas.microsoft.com/office/drawing/2014/main" id="{B191BCC2-C21A-4225-9E6F-BBEB89D65C58}"/>
              </a:ext>
            </a:extLst>
          </p:cNvPr>
          <p:cNvSpPr txBox="1"/>
          <p:nvPr/>
        </p:nvSpPr>
        <p:spPr>
          <a:xfrm>
            <a:off x="4746705" y="2332311"/>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36" name="Rectangle 35">
            <a:extLst>
              <a:ext uri="{FF2B5EF4-FFF2-40B4-BE49-F238E27FC236}">
                <a16:creationId xmlns:a16="http://schemas.microsoft.com/office/drawing/2014/main" id="{FBF81328-64E0-4BFA-810F-6CDEDF6CA9FD}"/>
              </a:ext>
            </a:extLst>
          </p:cNvPr>
          <p:cNvSpPr/>
          <p:nvPr/>
        </p:nvSpPr>
        <p:spPr bwMode="auto">
          <a:xfrm>
            <a:off x="5017209" y="3064837"/>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7" name="TextBox 36">
            <a:extLst>
              <a:ext uri="{FF2B5EF4-FFF2-40B4-BE49-F238E27FC236}">
                <a16:creationId xmlns:a16="http://schemas.microsoft.com/office/drawing/2014/main" id="{88B8F341-9B0D-4056-8325-6746D7B16092}"/>
              </a:ext>
            </a:extLst>
          </p:cNvPr>
          <p:cNvSpPr txBox="1"/>
          <p:nvPr/>
        </p:nvSpPr>
        <p:spPr>
          <a:xfrm>
            <a:off x="5060893" y="2749709"/>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40" name="Rectangle 39">
            <a:extLst>
              <a:ext uri="{FF2B5EF4-FFF2-40B4-BE49-F238E27FC236}">
                <a16:creationId xmlns:a16="http://schemas.microsoft.com/office/drawing/2014/main" id="{12DA8838-B4BC-4C90-A909-51A1BB4CBE7A}"/>
              </a:ext>
            </a:extLst>
          </p:cNvPr>
          <p:cNvSpPr/>
          <p:nvPr/>
        </p:nvSpPr>
        <p:spPr bwMode="auto">
          <a:xfrm>
            <a:off x="5592077" y="3519998"/>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operator</a:t>
            </a:r>
          </a:p>
        </p:txBody>
      </p:sp>
      <p:cxnSp>
        <p:nvCxnSpPr>
          <p:cNvPr id="4" name="Straight Connector 3">
            <a:extLst>
              <a:ext uri="{FF2B5EF4-FFF2-40B4-BE49-F238E27FC236}">
                <a16:creationId xmlns:a16="http://schemas.microsoft.com/office/drawing/2014/main" id="{DB21E19B-99E2-449E-A489-4F14D227BE20}"/>
              </a:ext>
            </a:extLst>
          </p:cNvPr>
          <p:cNvCxnSpPr>
            <a:cxnSpLocks/>
            <a:endCxn id="29" idx="2"/>
          </p:cNvCxnSpPr>
          <p:nvPr/>
        </p:nvCxnSpPr>
        <p:spPr>
          <a:xfrm flipV="1">
            <a:off x="7126490" y="2209298"/>
            <a:ext cx="630806" cy="174112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20EA4D-3467-43D9-B833-72BAD7C9BA14}"/>
              </a:ext>
            </a:extLst>
          </p:cNvPr>
          <p:cNvCxnSpPr>
            <a:cxnSpLocks/>
            <a:endCxn id="31" idx="1"/>
          </p:cNvCxnSpPr>
          <p:nvPr/>
        </p:nvCxnSpPr>
        <p:spPr>
          <a:xfrm>
            <a:off x="7104647" y="3972909"/>
            <a:ext cx="1833523" cy="10489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6C95A0-5862-4E7A-BE52-9BCF9294B6E4}"/>
              </a:ext>
            </a:extLst>
          </p:cNvPr>
          <p:cNvCxnSpPr>
            <a:cxnSpLocks/>
            <a:stCxn id="44" idx="1"/>
            <a:endCxn id="29" idx="3"/>
          </p:cNvCxnSpPr>
          <p:nvPr/>
        </p:nvCxnSpPr>
        <p:spPr>
          <a:xfrm flipH="1" flipV="1">
            <a:off x="8237067" y="1790198"/>
            <a:ext cx="946683" cy="8478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90D9FBC-7B7D-442D-963F-5B7DECBDCD5B}"/>
              </a:ext>
            </a:extLst>
          </p:cNvPr>
          <p:cNvSpPr/>
          <p:nvPr/>
        </p:nvSpPr>
        <p:spPr bwMode="auto">
          <a:xfrm>
            <a:off x="8960137" y="2053026"/>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4" name="Rectangle 43">
            <a:extLst>
              <a:ext uri="{FF2B5EF4-FFF2-40B4-BE49-F238E27FC236}">
                <a16:creationId xmlns:a16="http://schemas.microsoft.com/office/drawing/2014/main" id="{AFD505FD-0FFE-4262-96A6-4F50CB969BEF}"/>
              </a:ext>
            </a:extLst>
          </p:cNvPr>
          <p:cNvSpPr/>
          <p:nvPr/>
        </p:nvSpPr>
        <p:spPr bwMode="auto">
          <a:xfrm>
            <a:off x="9183750" y="2218934"/>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a:t>
            </a:r>
          </a:p>
        </p:txBody>
      </p:sp>
      <p:cxnSp>
        <p:nvCxnSpPr>
          <p:cNvPr id="46" name="Straight Connector 45">
            <a:extLst>
              <a:ext uri="{FF2B5EF4-FFF2-40B4-BE49-F238E27FC236}">
                <a16:creationId xmlns:a16="http://schemas.microsoft.com/office/drawing/2014/main" id="{7CA20319-FA35-4F08-AD0C-2EB00ED0C958}"/>
              </a:ext>
            </a:extLst>
          </p:cNvPr>
          <p:cNvCxnSpPr>
            <a:cxnSpLocks/>
            <a:endCxn id="43" idx="1"/>
          </p:cNvCxnSpPr>
          <p:nvPr/>
        </p:nvCxnSpPr>
        <p:spPr>
          <a:xfrm flipV="1">
            <a:off x="7126490" y="2927288"/>
            <a:ext cx="1833647" cy="102313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7D402E50-1024-4B1D-9254-8BE3D9BD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0018" y="125258"/>
            <a:ext cx="571875" cy="424535"/>
          </a:xfrm>
          <a:prstGeom prst="rect">
            <a:avLst/>
          </a:prstGeom>
        </p:spPr>
      </p:pic>
      <p:sp>
        <p:nvSpPr>
          <p:cNvPr id="48" name="Rectangle 47">
            <a:extLst>
              <a:ext uri="{FF2B5EF4-FFF2-40B4-BE49-F238E27FC236}">
                <a16:creationId xmlns:a16="http://schemas.microsoft.com/office/drawing/2014/main" id="{24EF2D87-D1D7-4856-A6FC-E621F45E31A1}"/>
              </a:ext>
            </a:extLst>
          </p:cNvPr>
          <p:cNvSpPr/>
          <p:nvPr/>
        </p:nvSpPr>
        <p:spPr bwMode="auto">
          <a:xfrm>
            <a:off x="8245651" y="313414"/>
            <a:ext cx="1769126" cy="5539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Your application</a:t>
            </a:r>
          </a:p>
        </p:txBody>
      </p:sp>
      <p:cxnSp>
        <p:nvCxnSpPr>
          <p:cNvPr id="49" name="Straight Connector 48">
            <a:extLst>
              <a:ext uri="{FF2B5EF4-FFF2-40B4-BE49-F238E27FC236}">
                <a16:creationId xmlns:a16="http://schemas.microsoft.com/office/drawing/2014/main" id="{91A964A6-FE29-479C-98F4-D2A3DB6B5E49}"/>
              </a:ext>
            </a:extLst>
          </p:cNvPr>
          <p:cNvCxnSpPr>
            <a:cxnSpLocks/>
            <a:stCxn id="29" idx="0"/>
            <a:endCxn id="48" idx="2"/>
          </p:cNvCxnSpPr>
          <p:nvPr/>
        </p:nvCxnSpPr>
        <p:spPr>
          <a:xfrm flipV="1">
            <a:off x="7757296" y="867412"/>
            <a:ext cx="1372918" cy="50368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83E645-A5D4-40E5-A485-3CEA6AF8E19B}"/>
              </a:ext>
            </a:extLst>
          </p:cNvPr>
          <p:cNvSpPr/>
          <p:nvPr/>
        </p:nvSpPr>
        <p:spPr bwMode="auto">
          <a:xfrm>
            <a:off x="9956012" y="280394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Another Program</a:t>
            </a:r>
          </a:p>
        </p:txBody>
      </p:sp>
      <p:sp>
        <p:nvSpPr>
          <p:cNvPr id="30" name="Rectangle 29">
            <a:extLst>
              <a:ext uri="{FF2B5EF4-FFF2-40B4-BE49-F238E27FC236}">
                <a16:creationId xmlns:a16="http://schemas.microsoft.com/office/drawing/2014/main" id="{CC027076-5734-47BA-88A5-8070398EFCDE}"/>
              </a:ext>
            </a:extLst>
          </p:cNvPr>
          <p:cNvSpPr/>
          <p:nvPr/>
        </p:nvSpPr>
        <p:spPr bwMode="auto">
          <a:xfrm>
            <a:off x="9934045" y="489850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Another Program</a:t>
            </a:r>
          </a:p>
        </p:txBody>
      </p:sp>
      <p:pic>
        <p:nvPicPr>
          <p:cNvPr id="6" name="Picture 5" descr="A picture containing indoor, sitting&#10;&#10;Description automatically generated">
            <a:extLst>
              <a:ext uri="{FF2B5EF4-FFF2-40B4-BE49-F238E27FC236}">
                <a16:creationId xmlns:a16="http://schemas.microsoft.com/office/drawing/2014/main" id="{CC320B00-366A-486B-BA27-098F80E342E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039" y="549793"/>
            <a:ext cx="455294" cy="613191"/>
          </a:xfrm>
          <a:prstGeom prst="rect">
            <a:avLst/>
          </a:prstGeom>
        </p:spPr>
      </p:pic>
      <p:pic>
        <p:nvPicPr>
          <p:cNvPr id="2050" name="Picture 2" descr="Image result for azure virtual machine logo">
            <a:extLst>
              <a:ext uri="{FF2B5EF4-FFF2-40B4-BE49-F238E27FC236}">
                <a16:creationId xmlns:a16="http://schemas.microsoft.com/office/drawing/2014/main" id="{A105F8B1-8AD3-4229-ADD7-31E61CF69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3203" y="1322923"/>
            <a:ext cx="951443" cy="95144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azure virtual machine logo">
            <a:extLst>
              <a:ext uri="{FF2B5EF4-FFF2-40B4-BE49-F238E27FC236}">
                <a16:creationId xmlns:a16="http://schemas.microsoft.com/office/drawing/2014/main" id="{FCF2BA87-1D7F-4231-AEE3-B2A8FF2799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6527" y="1577304"/>
            <a:ext cx="951443" cy="95144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mage result for azure virtual machine logo">
            <a:extLst>
              <a:ext uri="{FF2B5EF4-FFF2-40B4-BE49-F238E27FC236}">
                <a16:creationId xmlns:a16="http://schemas.microsoft.com/office/drawing/2014/main" id="{FD598B24-9BD4-4DC7-9289-8659C9C71B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454" y="4976769"/>
            <a:ext cx="951443" cy="95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67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P spid="16" grpId="0" animBg="1"/>
      <p:bldP spid="18" grpId="0" animBg="1"/>
      <p:bldP spid="19" grpId="0" animBg="1"/>
      <p:bldP spid="20" grpId="0"/>
      <p:bldP spid="21" grpId="0" animBg="1"/>
      <p:bldP spid="12" grpId="0" animBg="1"/>
      <p:bldP spid="23" grpId="0" animBg="1"/>
      <p:bldP spid="24" grpId="0"/>
      <p:bldP spid="26" grpId="0"/>
      <p:bldP spid="29" grpId="0" animBg="1"/>
      <p:bldP spid="31" grpId="0" animBg="1"/>
      <p:bldP spid="32" grpId="0"/>
      <p:bldP spid="33" grpId="0" animBg="1"/>
      <p:bldP spid="34" grpId="0" animBg="1"/>
      <p:bldP spid="35" grpId="0"/>
      <p:bldP spid="36" grpId="0" animBg="1"/>
      <p:bldP spid="37" grpId="0"/>
      <p:bldP spid="40" grpId="0" animBg="1"/>
      <p:bldP spid="43" grpId="0" animBg="1"/>
      <p:bldP spid="44" grpId="0" animBg="1"/>
      <p:bldP spid="48" grpId="0" animBg="1"/>
      <p:bldP spid="42" grpId="0" animBg="1"/>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CCEA-9662-4E41-B878-3AD78365FB68}"/>
              </a:ext>
            </a:extLst>
          </p:cNvPr>
          <p:cNvSpPr>
            <a:spLocks noGrp="1"/>
          </p:cNvSpPr>
          <p:nvPr>
            <p:ph type="title"/>
          </p:nvPr>
        </p:nvSpPr>
        <p:spPr/>
        <p:txBody>
          <a:bodyPr/>
          <a:lstStyle/>
          <a:p>
            <a:r>
              <a:rPr lang="en-US" dirty="0"/>
              <a:t>Let’s hear from an expert on k8s</a:t>
            </a:r>
          </a:p>
        </p:txBody>
      </p:sp>
      <p:pic>
        <p:nvPicPr>
          <p:cNvPr id="5" name="Picture 4">
            <a:hlinkClick r:id="rId2"/>
            <a:extLst>
              <a:ext uri="{FF2B5EF4-FFF2-40B4-BE49-F238E27FC236}">
                <a16:creationId xmlns:a16="http://schemas.microsoft.com/office/drawing/2014/main" id="{850F3035-6166-45BF-8FDF-BA7C84D4CD6A}"/>
              </a:ext>
            </a:extLst>
          </p:cNvPr>
          <p:cNvPicPr>
            <a:picLocks noChangeAspect="1"/>
          </p:cNvPicPr>
          <p:nvPr/>
        </p:nvPicPr>
        <p:blipFill>
          <a:blip r:embed="rId3"/>
          <a:stretch>
            <a:fillRect/>
          </a:stretch>
        </p:blipFill>
        <p:spPr>
          <a:xfrm>
            <a:off x="440650" y="1496930"/>
            <a:ext cx="8253175" cy="4618120"/>
          </a:xfrm>
          <a:prstGeom prst="rect">
            <a:avLst/>
          </a:prstGeom>
        </p:spPr>
      </p:pic>
      <p:sp>
        <p:nvSpPr>
          <p:cNvPr id="6" name="Rectangle 5">
            <a:extLst>
              <a:ext uri="{FF2B5EF4-FFF2-40B4-BE49-F238E27FC236}">
                <a16:creationId xmlns:a16="http://schemas.microsoft.com/office/drawing/2014/main" id="{84794F1F-18FA-41A0-B617-98A6E6FE176C}"/>
              </a:ext>
            </a:extLst>
          </p:cNvPr>
          <p:cNvSpPr/>
          <p:nvPr/>
        </p:nvSpPr>
        <p:spPr bwMode="auto">
          <a:xfrm>
            <a:off x="8908256" y="117915"/>
            <a:ext cx="3150394" cy="792956"/>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4"/>
              </a:rPr>
              <a:t>Container and k8s course</a:t>
            </a:r>
            <a:endParaRPr lang="en-US" sz="1600" dirty="0">
              <a:gradFill>
                <a:gsLst>
                  <a:gs pos="40075">
                    <a:srgbClr val="FFFFFF"/>
                  </a:gs>
                  <a:gs pos="30000">
                    <a:srgbClr val="FFFFFF"/>
                  </a:gs>
                </a:gsLst>
                <a:lin ang="5400000" scaled="0"/>
              </a:gradFill>
            </a:endParaRPr>
          </a:p>
        </p:txBody>
      </p:sp>
      <p:sp>
        <p:nvSpPr>
          <p:cNvPr id="7" name="Rectangle 6">
            <a:extLst>
              <a:ext uri="{FF2B5EF4-FFF2-40B4-BE49-F238E27FC236}">
                <a16:creationId xmlns:a16="http://schemas.microsoft.com/office/drawing/2014/main" id="{C0513B01-0AB7-4EE2-B758-1F8DC5B747D1}"/>
              </a:ext>
            </a:extLst>
          </p:cNvPr>
          <p:cNvSpPr/>
          <p:nvPr/>
        </p:nvSpPr>
        <p:spPr bwMode="auto">
          <a:xfrm>
            <a:off x="8908256" y="1011198"/>
            <a:ext cx="3150394" cy="792956"/>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5"/>
              </a:rPr>
              <a:t>https://aka.ms/k8slearning</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62081484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644A-9300-46F6-9746-8A8F6FE20638}"/>
              </a:ext>
            </a:extLst>
          </p:cNvPr>
          <p:cNvSpPr>
            <a:spLocks noGrp="1"/>
          </p:cNvSpPr>
          <p:nvPr>
            <p:ph type="title"/>
          </p:nvPr>
        </p:nvSpPr>
        <p:spPr/>
        <p:txBody>
          <a:bodyPr/>
          <a:lstStyle/>
          <a:p>
            <a:r>
              <a:rPr lang="en-US" dirty="0"/>
              <a:t>k8s implementations</a:t>
            </a:r>
          </a:p>
        </p:txBody>
      </p:sp>
      <p:graphicFrame>
        <p:nvGraphicFramePr>
          <p:cNvPr id="4" name="Diagram 3">
            <a:extLst>
              <a:ext uri="{FF2B5EF4-FFF2-40B4-BE49-F238E27FC236}">
                <a16:creationId xmlns:a16="http://schemas.microsoft.com/office/drawing/2014/main" id="{25BC0E79-4545-4B8E-9B34-E1DA2536C7DA}"/>
              </a:ext>
            </a:extLst>
          </p:cNvPr>
          <p:cNvGraphicFramePr/>
          <p:nvPr>
            <p:extLst>
              <p:ext uri="{D42A27DB-BD31-4B8C-83A1-F6EECF244321}">
                <p14:modId xmlns:p14="http://schemas.microsoft.com/office/powerpoint/2010/main" val="1763623619"/>
              </p:ext>
            </p:extLst>
          </p:nvPr>
        </p:nvGraphicFramePr>
        <p:xfrm>
          <a:off x="586390" y="1434370"/>
          <a:ext cx="10957910" cy="4737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A07FA8A8-28D0-4038-A3E5-23541A3326C9}"/>
              </a:ext>
            </a:extLst>
          </p:cNvPr>
          <p:cNvSpPr/>
          <p:nvPr/>
        </p:nvSpPr>
        <p:spPr bwMode="auto">
          <a:xfrm>
            <a:off x="7843838" y="278606"/>
            <a:ext cx="3986212" cy="471488"/>
          </a:xfrm>
          <a:prstGeom prst="round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Get the full list </a:t>
            </a:r>
            <a:r>
              <a:rPr lang="en-US" sz="1600" dirty="0">
                <a:gradFill>
                  <a:gsLst>
                    <a:gs pos="40075">
                      <a:srgbClr val="FFFFFF"/>
                    </a:gs>
                    <a:gs pos="30000">
                      <a:srgbClr val="FFFFFF"/>
                    </a:gs>
                  </a:gsLst>
                  <a:lin ang="5400000" scaled="0"/>
                </a:gradFill>
                <a:hlinkClick r:id="rId7"/>
              </a:rPr>
              <a:t>here</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057104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65FF878-1A60-4E47-9A24-794CDD479790}"/>
                                            </p:graphicEl>
                                          </p:spTgt>
                                        </p:tgtEl>
                                        <p:attrNameLst>
                                          <p:attrName>style.visibility</p:attrName>
                                        </p:attrNameLst>
                                      </p:cBhvr>
                                      <p:to>
                                        <p:strVal val="visible"/>
                                      </p:to>
                                    </p:set>
                                    <p:animEffect transition="in" filter="fade">
                                      <p:cBhvr>
                                        <p:cTn id="7" dur="500"/>
                                        <p:tgtEl>
                                          <p:spTgt spid="4">
                                            <p:graphicEl>
                                              <a:dgm id="{D65FF878-1A60-4E47-9A24-794CDD47979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B435B41-97BA-440A-A705-44B22CDB9B08}"/>
                                            </p:graphicEl>
                                          </p:spTgt>
                                        </p:tgtEl>
                                        <p:attrNameLst>
                                          <p:attrName>style.visibility</p:attrName>
                                        </p:attrNameLst>
                                      </p:cBhvr>
                                      <p:to>
                                        <p:strVal val="visible"/>
                                      </p:to>
                                    </p:set>
                                    <p:animEffect transition="in" filter="fade">
                                      <p:cBhvr>
                                        <p:cTn id="12" dur="500"/>
                                        <p:tgtEl>
                                          <p:spTgt spid="4">
                                            <p:graphicEl>
                                              <a:dgm id="{AB435B41-97BA-440A-A705-44B22CDB9B0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6FED4224-6491-4827-B3FF-D06680D6EA87}"/>
                                            </p:graphicEl>
                                          </p:spTgt>
                                        </p:tgtEl>
                                        <p:attrNameLst>
                                          <p:attrName>style.visibility</p:attrName>
                                        </p:attrNameLst>
                                      </p:cBhvr>
                                      <p:to>
                                        <p:strVal val="visible"/>
                                      </p:to>
                                    </p:set>
                                    <p:animEffect transition="in" filter="fade">
                                      <p:cBhvr>
                                        <p:cTn id="17" dur="500"/>
                                        <p:tgtEl>
                                          <p:spTgt spid="4">
                                            <p:graphicEl>
                                              <a:dgm id="{6FED4224-6491-4827-B3FF-D06680D6EA8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248090D7-1E72-4460-B238-DAE11EAFAB92}"/>
                                            </p:graphicEl>
                                          </p:spTgt>
                                        </p:tgtEl>
                                        <p:attrNameLst>
                                          <p:attrName>style.visibility</p:attrName>
                                        </p:attrNameLst>
                                      </p:cBhvr>
                                      <p:to>
                                        <p:strVal val="visible"/>
                                      </p:to>
                                    </p:set>
                                    <p:animEffect transition="in" filter="fade">
                                      <p:cBhvr>
                                        <p:cTn id="22" dur="500"/>
                                        <p:tgtEl>
                                          <p:spTgt spid="4">
                                            <p:graphicEl>
                                              <a:dgm id="{248090D7-1E72-4460-B238-DAE11EAFAB9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DA7E4824-0F14-46CE-8B64-4544C89C3240}"/>
                                            </p:graphicEl>
                                          </p:spTgt>
                                        </p:tgtEl>
                                        <p:attrNameLst>
                                          <p:attrName>style.visibility</p:attrName>
                                        </p:attrNameLst>
                                      </p:cBhvr>
                                      <p:to>
                                        <p:strVal val="visible"/>
                                      </p:to>
                                    </p:set>
                                    <p:animEffect transition="in" filter="fade">
                                      <p:cBhvr>
                                        <p:cTn id="27" dur="500"/>
                                        <p:tgtEl>
                                          <p:spTgt spid="4">
                                            <p:graphicEl>
                                              <a:dgm id="{DA7E4824-0F14-46CE-8B64-4544C89C324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6F34995B-366C-4C54-998F-F53E0C766676}"/>
                                            </p:graphicEl>
                                          </p:spTgt>
                                        </p:tgtEl>
                                        <p:attrNameLst>
                                          <p:attrName>style.visibility</p:attrName>
                                        </p:attrNameLst>
                                      </p:cBhvr>
                                      <p:to>
                                        <p:strVal val="visible"/>
                                      </p:to>
                                    </p:set>
                                    <p:animEffect transition="in" filter="fade">
                                      <p:cBhvr>
                                        <p:cTn id="32" dur="500"/>
                                        <p:tgtEl>
                                          <p:spTgt spid="4">
                                            <p:graphicEl>
                                              <a:dgm id="{6F34995B-366C-4C54-998F-F53E0C76667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0285" y="5226931"/>
            <a:ext cx="8472064" cy="887186"/>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defTabSz="609468">
              <a:defRPr/>
            </a:pPr>
            <a:r>
              <a:rPr lang="en-US" sz="1200" dirty="0">
                <a:solidFill>
                  <a:srgbClr val="000000"/>
                </a:solidFill>
                <a:latin typeface="Segoe UI"/>
              </a:rPr>
              <a:t>Persistent Volume Storage</a:t>
            </a:r>
          </a:p>
        </p:txBody>
      </p:sp>
      <p:sp>
        <p:nvSpPr>
          <p:cNvPr id="5" name="Rectangle 4">
            <a:extLst>
              <a:ext uri="{FF2B5EF4-FFF2-40B4-BE49-F238E27FC236}">
                <a16:creationId xmlns:a16="http://schemas.microsoft.com/office/drawing/2014/main" id="{00161082-25D0-4036-BD92-38123745CB89}"/>
              </a:ext>
            </a:extLst>
          </p:cNvPr>
          <p:cNvSpPr/>
          <p:nvPr/>
        </p:nvSpPr>
        <p:spPr>
          <a:xfrm>
            <a:off x="455706" y="1590415"/>
            <a:ext cx="9521225" cy="4979872"/>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468">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036" y="146289"/>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935">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066" y="862626"/>
            <a:ext cx="6157929" cy="374793"/>
          </a:xfrm>
          <a:prstGeom prst="rect">
            <a:avLst/>
          </a:prstGeom>
          <a:noFill/>
        </p:spPr>
        <p:txBody>
          <a:bodyPr wrap="none" lIns="146284" rtlCol="0">
            <a:spAutoFit/>
          </a:bodyPr>
          <a:lstStyle/>
          <a:p>
            <a:pPr defTabSz="914192">
              <a:defRPr/>
            </a:pPr>
            <a:r>
              <a:rPr lang="en-US" sz="1800" b="1" dirty="0">
                <a:solidFill>
                  <a:srgbClr val="0078D7"/>
                </a:solidFill>
                <a:latin typeface="Segoe UI Semibold" panose="020B0502040204020203" pitchFamily="34" charset="0"/>
                <a:cs typeface="Segoe UI Semibold" panose="020B0502040204020203" pitchFamily="34" charset="0"/>
              </a:rPr>
              <a:t>Built-in HADR orchestration with no clustering required</a:t>
            </a:r>
          </a:p>
        </p:txBody>
      </p:sp>
      <p:sp>
        <p:nvSpPr>
          <p:cNvPr id="2" name="TextBox 1">
            <a:extLst>
              <a:ext uri="{FF2B5EF4-FFF2-40B4-BE49-F238E27FC236}">
                <a16:creationId xmlns:a16="http://schemas.microsoft.com/office/drawing/2014/main" id="{3DE734DD-EFB9-4EA2-BF56-EA5C439C6482}"/>
              </a:ext>
            </a:extLst>
          </p:cNvPr>
          <p:cNvSpPr txBox="1"/>
          <p:nvPr/>
        </p:nvSpPr>
        <p:spPr>
          <a:xfrm>
            <a:off x="10487440" y="3236559"/>
            <a:ext cx="906830" cy="280678"/>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defTabSz="914192">
              <a:defRPr/>
            </a:pPr>
            <a:r>
              <a:rPr lang="en-US" sz="1200" dirty="0">
                <a:solidFill>
                  <a:srgbClr val="000000"/>
                </a:solidFill>
                <a:latin typeface="Segoe UI"/>
              </a:rPr>
              <a:t>User</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066" y="82485"/>
            <a:ext cx="11018520" cy="553998"/>
          </a:xfrm>
        </p:spPr>
        <p:txBody>
          <a:bodyPr vert="horz" wrap="square" lIns="146284" tIns="89642" rIns="143428" bIns="89642" rtlCol="0" anchor="t">
            <a:noAutofit/>
          </a:bodyPr>
          <a:lstStyle/>
          <a:p>
            <a:r>
              <a:rPr lang="en-US" dirty="0"/>
              <a:t>SQL Server - Shared storage HA in Kubernetes</a:t>
            </a:r>
          </a:p>
        </p:txBody>
      </p:sp>
      <p:sp>
        <p:nvSpPr>
          <p:cNvPr id="71" name="Freeform 5">
            <a:extLst>
              <a:ext uri="{FF2B5EF4-FFF2-40B4-BE49-F238E27FC236}">
                <a16:creationId xmlns:a16="http://schemas.microsoft.com/office/drawing/2014/main" id="{015A8A88-9217-BE43-A55B-2A8F82BC6526}"/>
              </a:ext>
            </a:extLst>
          </p:cNvPr>
          <p:cNvSpPr>
            <a:spLocks noEditPoints="1"/>
          </p:cNvSpPr>
          <p:nvPr/>
        </p:nvSpPr>
        <p:spPr bwMode="auto">
          <a:xfrm>
            <a:off x="10688100" y="2634397"/>
            <a:ext cx="505511" cy="56481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73662" y="2082961"/>
            <a:ext cx="2478688" cy="269426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184450" y="2506465"/>
            <a:ext cx="2057109"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495304" y="2868330"/>
            <a:ext cx="1435404" cy="283424"/>
          </a:xfrm>
          <a:prstGeom prst="roundRect">
            <a:avLst>
              <a:gd name="adj" fmla="val 0"/>
            </a:avLst>
          </a:prstGeom>
          <a:no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76973" y="2082961"/>
            <a:ext cx="2478688" cy="269426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21" name="Rectangle: Rounded Corners 20">
            <a:extLst>
              <a:ext uri="{FF2B5EF4-FFF2-40B4-BE49-F238E27FC236}">
                <a16:creationId xmlns:a16="http://schemas.microsoft.com/office/drawing/2014/main" id="{6320D24A-9917-44A1-8D1E-C536F3E44617}"/>
              </a:ext>
            </a:extLst>
          </p:cNvPr>
          <p:cNvSpPr/>
          <p:nvPr/>
        </p:nvSpPr>
        <p:spPr>
          <a:xfrm>
            <a:off x="4187762" y="2506465"/>
            <a:ext cx="2057109" cy="877699"/>
          </a:xfrm>
          <a:prstGeom prst="roundRect">
            <a:avLst>
              <a:gd name="adj" fmla="val 0"/>
            </a:avLst>
          </a:prstGeom>
          <a:solidFill>
            <a:schemeClr val="accent5">
              <a:lumMod val="20000"/>
              <a:lumOff val="80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000000"/>
                </a:solidFill>
                <a:latin typeface="Segoe UI"/>
              </a:rPr>
              <a:t>Load Balancer Service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80285" y="2054333"/>
            <a:ext cx="2478688" cy="2720466"/>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189550" y="2506465"/>
            <a:ext cx="2060160"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03451" y="2870482"/>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189550" y="3579482"/>
            <a:ext cx="2060160"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03451" y="3943499"/>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cxnSp>
        <p:nvCxnSpPr>
          <p:cNvPr id="85" name="Elbow Connector 84">
            <a:extLst>
              <a:ext uri="{FF2B5EF4-FFF2-40B4-BE49-F238E27FC236}">
                <a16:creationId xmlns:a16="http://schemas.microsoft.com/office/drawing/2014/main" id="{869DB18D-8B6C-5A4C-8DDC-69DF3CE9DB2E}"/>
              </a:ext>
            </a:extLst>
          </p:cNvPr>
          <p:cNvCxnSpPr>
            <a:stCxn id="71" idx="1"/>
            <a:endCxn id="21" idx="0"/>
          </p:cNvCxnSpPr>
          <p:nvPr/>
        </p:nvCxnSpPr>
        <p:spPr>
          <a:xfrm flipH="1" flipV="1">
            <a:off x="5216316" y="2506465"/>
            <a:ext cx="5726594" cy="127932"/>
          </a:xfrm>
          <a:prstGeom prst="bentConnector4">
            <a:avLst>
              <a:gd name="adj1" fmla="val -33"/>
              <a:gd name="adj2" fmla="val 62018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0384715-6567-AA43-A514-49237FE92748}"/>
              </a:ext>
            </a:extLst>
          </p:cNvPr>
          <p:cNvCxnSpPr>
            <a:stCxn id="21" idx="1"/>
          </p:cNvCxnSpPr>
          <p:nvPr/>
        </p:nvCxnSpPr>
        <p:spPr>
          <a:xfrm flipH="1" flipV="1">
            <a:off x="3249711" y="2944281"/>
            <a:ext cx="938053" cy="1034"/>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19630" y="3384164"/>
            <a:ext cx="0" cy="1842767"/>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stCxn id="21" idx="2"/>
            <a:endCxn id="80" idx="3"/>
          </p:cNvCxnSpPr>
          <p:nvPr/>
        </p:nvCxnSpPr>
        <p:spPr>
          <a:xfrm rot="5400000">
            <a:off x="3915931" y="2717944"/>
            <a:ext cx="634167" cy="1966607"/>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230F133-06E3-1748-904B-F7BDEC790F82}"/>
              </a:ext>
            </a:extLst>
          </p:cNvPr>
          <p:cNvCxnSpPr>
            <a:cxnSpLocks/>
          </p:cNvCxnSpPr>
          <p:nvPr/>
        </p:nvCxnSpPr>
        <p:spPr>
          <a:xfrm flipV="1">
            <a:off x="6235247" y="2944281"/>
            <a:ext cx="938053" cy="1034"/>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14977" y="3384164"/>
            <a:ext cx="0" cy="1842767"/>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19630" y="4457182"/>
            <a:ext cx="0" cy="769750"/>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292876" y="2547043"/>
            <a:ext cx="231543" cy="231543"/>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42102" y="2082960"/>
            <a:ext cx="231543" cy="231543"/>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83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22" presetClass="entr" presetSubtype="2"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right)">
                                      <p:cBhvr>
                                        <p:cTn id="45" dur="10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9" presetClass="emph" presetSubtype="0" grpId="1" nodeType="withEffect">
                                  <p:stCondLst>
                                    <p:cond delay="250"/>
                                  </p:stCondLst>
                                  <p:childTnLst>
                                    <p:set>
                                      <p:cBhvr>
                                        <p:cTn id="52" dur="indefinite"/>
                                        <p:tgtEl>
                                          <p:spTgt spid="25"/>
                                        </p:tgtEl>
                                        <p:attrNameLst>
                                          <p:attrName>style.opacity</p:attrName>
                                        </p:attrNameLst>
                                      </p:cBhvr>
                                      <p:to>
                                        <p:strVal val="0.5"/>
                                      </p:to>
                                    </p:set>
                                    <p:animEffect filter="image" prLst="opacity: 0.5">
                                      <p:cBhvr rctx="IE">
                                        <p:cTn id="53" dur="indefinite"/>
                                        <p:tgtEl>
                                          <p:spTgt spid="25"/>
                                        </p:tgtEl>
                                      </p:cBhvr>
                                    </p:animEffect>
                                  </p:childTnLst>
                                </p:cTn>
                              </p:par>
                              <p:par>
                                <p:cTn id="54" presetID="9" presetClass="emph" presetSubtype="0" grpId="1" nodeType="withEffect">
                                  <p:stCondLst>
                                    <p:cond delay="250"/>
                                  </p:stCondLst>
                                  <p:childTnLst>
                                    <p:set>
                                      <p:cBhvr>
                                        <p:cTn id="55" dur="indefinite"/>
                                        <p:tgtEl>
                                          <p:spTgt spid="24"/>
                                        </p:tgtEl>
                                        <p:attrNameLst>
                                          <p:attrName>style.opacity</p:attrName>
                                        </p:attrNameLst>
                                      </p:cBhvr>
                                      <p:to>
                                        <p:strVal val="0.5"/>
                                      </p:to>
                                    </p:set>
                                    <p:animEffect filter="image" prLst="opacity: 0.5">
                                      <p:cBhvr rctx="IE">
                                        <p:cTn id="56" dur="indefinite"/>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par>
                                <p:cTn id="65" presetID="22" presetClass="entr" presetSubtype="2"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right)">
                                      <p:cBhvr>
                                        <p:cTn id="67" dur="500"/>
                                        <p:tgtEl>
                                          <p:spTgt spid="109"/>
                                        </p:tgtEl>
                                      </p:cBhvr>
                                    </p:animEffect>
                                  </p:childTnLst>
                                </p:cTn>
                              </p:par>
                              <p:par>
                                <p:cTn id="68" presetID="10" presetClass="exit" presetSubtype="0" fill="hold" nodeType="withEffect">
                                  <p:stCondLst>
                                    <p:cond delay="0"/>
                                  </p:stCondLst>
                                  <p:childTnLst>
                                    <p:animEffect transition="out" filter="fade">
                                      <p:cBhvr>
                                        <p:cTn id="69" dur="500"/>
                                        <p:tgtEl>
                                          <p:spTgt spid="94"/>
                                        </p:tgtEl>
                                      </p:cBhvr>
                                    </p:animEffect>
                                    <p:set>
                                      <p:cBhvr>
                                        <p:cTn id="70" dur="1" fill="hold">
                                          <p:stCondLst>
                                            <p:cond delay="499"/>
                                          </p:stCondLst>
                                        </p:cTn>
                                        <p:tgtEl>
                                          <p:spTgt spid="94"/>
                                        </p:tgtEl>
                                        <p:attrNameLst>
                                          <p:attrName>style.visibility</p:attrName>
                                        </p:attrNameLst>
                                      </p:cBhvr>
                                      <p:to>
                                        <p:strVal val="hidden"/>
                                      </p:to>
                                    </p:set>
                                  </p:childTnLst>
                                </p:cTn>
                              </p:par>
                              <p:par>
                                <p:cTn id="71" presetID="22" presetClass="entr" presetSubtype="1"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up)">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9" presetClass="emph" presetSubtype="0" grpId="1" nodeType="withEffect">
                                  <p:stCondLst>
                                    <p:cond delay="0"/>
                                  </p:stCondLst>
                                  <p:childTnLst>
                                    <p:set>
                                      <p:cBhvr>
                                        <p:cTn id="80" dur="indefinite"/>
                                        <p:tgtEl>
                                          <p:spTgt spid="81"/>
                                        </p:tgtEl>
                                        <p:attrNameLst>
                                          <p:attrName>style.opacity</p:attrName>
                                        </p:attrNameLst>
                                      </p:cBhvr>
                                      <p:to>
                                        <p:strVal val="0.5"/>
                                      </p:to>
                                    </p:set>
                                    <p:animEffect filter="image" prLst="opacity: 0.5">
                                      <p:cBhvr rctx="IE">
                                        <p:cTn id="81" dur="indefinite"/>
                                        <p:tgtEl>
                                          <p:spTgt spid="81"/>
                                        </p:tgtEl>
                                      </p:cBhvr>
                                    </p:animEffect>
                                  </p:childTnLst>
                                </p:cTn>
                              </p:par>
                              <p:par>
                                <p:cTn id="82" presetID="9" presetClass="emph" presetSubtype="0" grpId="1" nodeType="withEffect">
                                  <p:stCondLst>
                                    <p:cond delay="0"/>
                                  </p:stCondLst>
                                  <p:childTnLst>
                                    <p:set>
                                      <p:cBhvr>
                                        <p:cTn id="83" dur="indefinite"/>
                                        <p:tgtEl>
                                          <p:spTgt spid="80"/>
                                        </p:tgtEl>
                                        <p:attrNameLst>
                                          <p:attrName>style.opacity</p:attrName>
                                        </p:attrNameLst>
                                      </p:cBhvr>
                                      <p:to>
                                        <p:strVal val="0.5"/>
                                      </p:to>
                                    </p:set>
                                    <p:animEffect filter="image" prLst="opacity: 0.5">
                                      <p:cBhvr rctx="IE">
                                        <p:cTn id="84" dur="indefinite"/>
                                        <p:tgtEl>
                                          <p:spTgt spid="80"/>
                                        </p:tgtEl>
                                      </p:cBhvr>
                                    </p:animEffect>
                                  </p:childTnLst>
                                </p:cTn>
                              </p:par>
                              <p:par>
                                <p:cTn id="85" presetID="9" presetClass="emph" presetSubtype="0" nodeType="withEffect">
                                  <p:stCondLst>
                                    <p:cond delay="0"/>
                                  </p:stCondLst>
                                  <p:childTnLst>
                                    <p:set>
                                      <p:cBhvr>
                                        <p:cTn id="86" dur="indefinite"/>
                                        <p:tgtEl>
                                          <p:spTgt spid="9"/>
                                        </p:tgtEl>
                                        <p:attrNameLst>
                                          <p:attrName>style.opacity</p:attrName>
                                        </p:attrNameLst>
                                      </p:cBhvr>
                                      <p:to>
                                        <p:strVal val="0.5"/>
                                      </p:to>
                                    </p:set>
                                    <p:animEffect filter="image" prLst="opacity: 0.5">
                                      <p:cBhvr rctx="IE">
                                        <p:cTn id="87" dur="indefinite"/>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wipe(left)">
                                      <p:cBhvr>
                                        <p:cTn id="92" dur="500"/>
                                        <p:tgtEl>
                                          <p:spTgt spid="120"/>
                                        </p:tgtEl>
                                      </p:cBhvr>
                                    </p:animEffect>
                                  </p:childTnLst>
                                </p:cTn>
                              </p:par>
                              <p:par>
                                <p:cTn id="93" presetID="10" presetClass="exit" presetSubtype="0" fill="hold" nodeType="withEffect">
                                  <p:stCondLst>
                                    <p:cond delay="0"/>
                                  </p:stCondLst>
                                  <p:childTnLst>
                                    <p:animEffect transition="out" filter="fade">
                                      <p:cBhvr>
                                        <p:cTn id="94" dur="500"/>
                                        <p:tgtEl>
                                          <p:spTgt spid="26"/>
                                        </p:tgtEl>
                                      </p:cBhvr>
                                    </p:animEffect>
                                    <p:set>
                                      <p:cBhvr>
                                        <p:cTn id="95" dur="1" fill="hold">
                                          <p:stCondLst>
                                            <p:cond delay="499"/>
                                          </p:stCondLst>
                                        </p:cTn>
                                        <p:tgtEl>
                                          <p:spTgt spid="26"/>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500"/>
                                        <p:tgtEl>
                                          <p:spTgt spid="1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childTnLst>
                          </p:cTn>
                        </p:par>
                        <p:par>
                          <p:cTn id="102" fill="hold">
                            <p:stCondLst>
                              <p:cond delay="500"/>
                            </p:stCondLst>
                            <p:childTnLst>
                              <p:par>
                                <p:cTn id="103" presetID="22" presetClass="entr" presetSubtype="1" fill="hold" nodeType="after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wipe(up)">
                                      <p:cBhvr>
                                        <p:cTn id="10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2" grpId="0"/>
      <p:bldP spid="71" grpId="0" animBg="1"/>
      <p:bldP spid="7" grpId="0" animBg="1"/>
      <p:bldP spid="16" grpId="0" animBg="1"/>
      <p:bldP spid="17" grpId="0" animBg="1"/>
      <p:bldP spid="6" grpId="0" animBg="1"/>
      <p:bldP spid="21" grpId="0" animBg="1"/>
      <p:bldP spid="9" grpId="0" animBg="1"/>
      <p:bldP spid="24" grpId="0" animBg="1"/>
      <p:bldP spid="24" grpId="1" animBg="1"/>
      <p:bldP spid="25" grpId="0" animBg="1"/>
      <p:bldP spid="25" grpId="1" animBg="1"/>
      <p:bldP spid="80" grpId="0" animBg="1"/>
      <p:bldP spid="80" grpId="1" animBg="1"/>
      <p:bldP spid="81" grpId="0" animBg="1"/>
      <p:bldP spid="81"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291905" y="187583"/>
            <a:ext cx="4586201" cy="2585323"/>
          </a:xfrm>
        </p:spPr>
        <p:txBody>
          <a:bodyPr/>
          <a:lstStyle/>
          <a:p>
            <a:r>
              <a:rPr lang="en-US" dirty="0"/>
              <a:t>SQL Server 2019</a:t>
            </a:r>
            <a:br>
              <a:rPr lang="en-US" dirty="0"/>
            </a:br>
            <a:br>
              <a:rPr lang="en-US" dirty="0"/>
            </a:br>
            <a:r>
              <a:rPr lang="en-US" dirty="0"/>
              <a:t>Always On Availability Groups on Kubernetes</a:t>
            </a:r>
            <a:br>
              <a:rPr lang="en-US" dirty="0"/>
            </a:br>
            <a:endParaRPr lang="en-US" sz="2400" dirty="0"/>
          </a:p>
        </p:txBody>
      </p:sp>
      <p:sp>
        <p:nvSpPr>
          <p:cNvPr id="6" name="Text Placeholder 5"/>
          <p:cNvSpPr>
            <a:spLocks noGrp="1"/>
          </p:cNvSpPr>
          <p:nvPr>
            <p:ph type="body" sz="quarter" idx="10"/>
          </p:nvPr>
        </p:nvSpPr>
        <p:spPr>
          <a:xfrm>
            <a:off x="354052" y="3013697"/>
            <a:ext cx="4461211" cy="2400598"/>
          </a:xfrm>
        </p:spPr>
        <p:txBody>
          <a:bodyPr/>
          <a:lstStyle/>
          <a:p>
            <a:r>
              <a:rPr lang="en-US" dirty="0"/>
              <a:t>SQL Server/k8s failover integration</a:t>
            </a:r>
          </a:p>
          <a:p>
            <a:r>
              <a:rPr lang="en-US" dirty="0"/>
              <a:t>Operator deployment</a:t>
            </a:r>
          </a:p>
          <a:p>
            <a:r>
              <a:rPr lang="en-US" dirty="0"/>
              <a:t>AG concepts all apply</a:t>
            </a:r>
          </a:p>
          <a:p>
            <a:r>
              <a:rPr lang="en-US" dirty="0"/>
              <a:t>Load Balancer for Primary App</a:t>
            </a:r>
          </a:p>
          <a:p>
            <a:r>
              <a:rPr lang="en-US" dirty="0"/>
              <a:t>Load Balancer for Secondary Replica Readers</a:t>
            </a:r>
          </a:p>
        </p:txBody>
      </p:sp>
      <p:sp>
        <p:nvSpPr>
          <p:cNvPr id="83" name="Rectangle 82">
            <a:extLst>
              <a:ext uri="{FF2B5EF4-FFF2-40B4-BE49-F238E27FC236}">
                <a16:creationId xmlns:a16="http://schemas.microsoft.com/office/drawing/2014/main" id="{5564784B-08F8-4831-B00E-C3844517542C}"/>
              </a:ext>
            </a:extLst>
          </p:cNvPr>
          <p:cNvSpPr/>
          <p:nvPr/>
        </p:nvSpPr>
        <p:spPr>
          <a:xfrm>
            <a:off x="5175247" y="278845"/>
            <a:ext cx="6735745" cy="62202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4F4F4"/>
              </a:solidFill>
              <a:latin typeface="Segoe UI"/>
            </a:endParaRPr>
          </a:p>
        </p:txBody>
      </p:sp>
      <p:sp>
        <p:nvSpPr>
          <p:cNvPr id="90" name="TextBox 89">
            <a:extLst>
              <a:ext uri="{FF2B5EF4-FFF2-40B4-BE49-F238E27FC236}">
                <a16:creationId xmlns:a16="http://schemas.microsoft.com/office/drawing/2014/main" id="{CD8DBA00-65A1-45DF-9926-6C69A0EB32E3}"/>
              </a:ext>
            </a:extLst>
          </p:cNvPr>
          <p:cNvSpPr txBox="1"/>
          <p:nvPr/>
        </p:nvSpPr>
        <p:spPr>
          <a:xfrm>
            <a:off x="5784757" y="610134"/>
            <a:ext cx="5506956" cy="346521"/>
          </a:xfrm>
          <a:prstGeom prst="rect">
            <a:avLst/>
          </a:prstGeom>
          <a:noFill/>
        </p:spPr>
        <p:txBody>
          <a:bodyPr wrap="square" lIns="91427" tIns="45713" rIns="91427" bIns="45713"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914225"/>
            <a:r>
              <a:rPr lang="en-US" dirty="0"/>
              <a:t>Availability groups on Kubernetes </a:t>
            </a:r>
          </a:p>
        </p:txBody>
      </p:sp>
      <p:sp>
        <p:nvSpPr>
          <p:cNvPr id="91" name="Rectangle 90">
            <a:extLst>
              <a:ext uri="{FF2B5EF4-FFF2-40B4-BE49-F238E27FC236}">
                <a16:creationId xmlns:a16="http://schemas.microsoft.com/office/drawing/2014/main" id="{16123BC8-4832-40A9-AD9B-1E8222751F0F}"/>
              </a:ext>
            </a:extLst>
          </p:cNvPr>
          <p:cNvSpPr/>
          <p:nvPr/>
        </p:nvSpPr>
        <p:spPr>
          <a:xfrm>
            <a:off x="6015120" y="3673812"/>
            <a:ext cx="5029551" cy="588061"/>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7" tIns="45713" rIns="91427" bIns="45713" numCol="1" spcCol="0" rtlCol="0" fromWordArt="0" anchor="t" anchorCtr="1" forceAA="0" compatLnSpc="1">
            <a:prstTxWarp prst="textNoShape">
              <a:avLst/>
            </a:prstTxWarp>
            <a:noAutofit/>
          </a:bodyPr>
          <a:lstStyle/>
          <a:p>
            <a:pPr algn="ctr" defTabSz="609468">
              <a:defRPr/>
            </a:pPr>
            <a:r>
              <a:rPr lang="en-US" sz="1000" b="1" dirty="0">
                <a:solidFill>
                  <a:srgbClr val="000000"/>
                </a:solidFill>
                <a:latin typeface="Segoe UI"/>
              </a:rPr>
              <a:t>AG</a:t>
            </a:r>
          </a:p>
        </p:txBody>
      </p:sp>
      <p:grpSp>
        <p:nvGrpSpPr>
          <p:cNvPr id="92" name="Group 91">
            <a:extLst>
              <a:ext uri="{FF2B5EF4-FFF2-40B4-BE49-F238E27FC236}">
                <a16:creationId xmlns:a16="http://schemas.microsoft.com/office/drawing/2014/main" id="{9259D00A-1910-4025-A730-26537D232806}"/>
              </a:ext>
            </a:extLst>
          </p:cNvPr>
          <p:cNvGrpSpPr/>
          <p:nvPr/>
        </p:nvGrpSpPr>
        <p:grpSpPr>
          <a:xfrm>
            <a:off x="6335564" y="1442571"/>
            <a:ext cx="1401770" cy="1177310"/>
            <a:chOff x="7929992" y="1937589"/>
            <a:chExt cx="1335176" cy="1177477"/>
          </a:xfrm>
        </p:grpSpPr>
        <p:sp>
          <p:nvSpPr>
            <p:cNvPr id="93" name="Rectangle 92">
              <a:extLst>
                <a:ext uri="{FF2B5EF4-FFF2-40B4-BE49-F238E27FC236}">
                  <a16:creationId xmlns:a16="http://schemas.microsoft.com/office/drawing/2014/main" id="{22D33F8A-7255-4333-B83D-E3B547A2C1E4}"/>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94" name="TextBox 93">
              <a:extLst>
                <a:ext uri="{FF2B5EF4-FFF2-40B4-BE49-F238E27FC236}">
                  <a16:creationId xmlns:a16="http://schemas.microsoft.com/office/drawing/2014/main" id="{EE21CD5F-023C-4482-9E0B-02A4F98B17F2}"/>
                </a:ext>
              </a:extLst>
            </p:cNvPr>
            <p:cNvSpPr txBox="1"/>
            <p:nvPr/>
          </p:nvSpPr>
          <p:spPr>
            <a:xfrm>
              <a:off x="7929992" y="1937589"/>
              <a:ext cx="540734" cy="28071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95" name="Rectangle 94">
              <a:extLst>
                <a:ext uri="{FF2B5EF4-FFF2-40B4-BE49-F238E27FC236}">
                  <a16:creationId xmlns:a16="http://schemas.microsoft.com/office/drawing/2014/main" id="{0C2EFD28-9D4E-41BD-8694-9923D7DB5ED2}"/>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96" name="Rectangle 95">
              <a:extLst>
                <a:ext uri="{FF2B5EF4-FFF2-40B4-BE49-F238E27FC236}">
                  <a16:creationId xmlns:a16="http://schemas.microsoft.com/office/drawing/2014/main" id="{CE81383B-8706-4338-B1CD-7C035FCA3BD8}"/>
                </a:ext>
              </a:extLst>
            </p:cNvPr>
            <p:cNvSpPr/>
            <p:nvPr/>
          </p:nvSpPr>
          <p:spPr bwMode="auto">
            <a:xfrm>
              <a:off x="8211334" y="2609165"/>
              <a:ext cx="740148" cy="24929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Operator</a:t>
              </a:r>
            </a:p>
          </p:txBody>
        </p:sp>
      </p:grpSp>
      <p:sp>
        <p:nvSpPr>
          <p:cNvPr id="98" name="TextBox 97">
            <a:extLst>
              <a:ext uri="{FF2B5EF4-FFF2-40B4-BE49-F238E27FC236}">
                <a16:creationId xmlns:a16="http://schemas.microsoft.com/office/drawing/2014/main" id="{C2AE80A8-EC33-4C92-8A9B-72C6B5DF3E32}"/>
              </a:ext>
            </a:extLst>
          </p:cNvPr>
          <p:cNvSpPr txBox="1"/>
          <p:nvPr/>
        </p:nvSpPr>
        <p:spPr>
          <a:xfrm>
            <a:off x="11250870" y="2307664"/>
            <a:ext cx="561051" cy="307777"/>
          </a:xfrm>
          <a:prstGeom prst="rect">
            <a:avLst/>
          </a:prstGeom>
          <a:noFill/>
        </p:spPr>
        <p:txBody>
          <a:bodyPr wrap="none" lIns="0" tIns="0" rIns="0" bIns="0" rtlCol="0">
            <a:spAutoFit/>
          </a:bodyPr>
          <a:lstStyle/>
          <a:p>
            <a:pPr algn="ctr" defTabSz="914192">
              <a:defRPr/>
            </a:pPr>
            <a:r>
              <a:rPr lang="en-US" sz="1000" dirty="0">
                <a:gradFill>
                  <a:gsLst>
                    <a:gs pos="2917">
                      <a:srgbClr val="1A1A1A"/>
                    </a:gs>
                    <a:gs pos="30000">
                      <a:srgbClr val="1A1A1A"/>
                    </a:gs>
                  </a:gsLst>
                  <a:lin ang="5400000" scaled="0"/>
                </a:gradFill>
                <a:latin typeface="Segoe UI Light"/>
              </a:rPr>
              <a:t>Reporting </a:t>
            </a:r>
            <a:br>
              <a:rPr lang="en-US" sz="1000" dirty="0">
                <a:gradFill>
                  <a:gsLst>
                    <a:gs pos="2917">
                      <a:srgbClr val="1A1A1A"/>
                    </a:gs>
                    <a:gs pos="30000">
                      <a:srgbClr val="1A1A1A"/>
                    </a:gs>
                  </a:gsLst>
                  <a:lin ang="5400000" scaled="0"/>
                </a:gradFill>
                <a:latin typeface="Segoe UI Light"/>
              </a:rPr>
            </a:br>
            <a:r>
              <a:rPr lang="en-US" sz="1000" dirty="0">
                <a:gradFill>
                  <a:gsLst>
                    <a:gs pos="2917">
                      <a:srgbClr val="1A1A1A"/>
                    </a:gs>
                    <a:gs pos="30000">
                      <a:srgbClr val="1A1A1A"/>
                    </a:gs>
                  </a:gsLst>
                  <a:lin ang="5400000" scaled="0"/>
                </a:gradFill>
                <a:latin typeface="Segoe UI Light"/>
              </a:rPr>
              <a:t>app</a:t>
            </a:r>
          </a:p>
        </p:txBody>
      </p:sp>
      <p:sp>
        <p:nvSpPr>
          <p:cNvPr id="99" name="TextBox 98">
            <a:extLst>
              <a:ext uri="{FF2B5EF4-FFF2-40B4-BE49-F238E27FC236}">
                <a16:creationId xmlns:a16="http://schemas.microsoft.com/office/drawing/2014/main" id="{D5630FEB-C658-40F3-A8EB-EA94FC9D785E}"/>
              </a:ext>
            </a:extLst>
          </p:cNvPr>
          <p:cNvSpPr txBox="1"/>
          <p:nvPr/>
        </p:nvSpPr>
        <p:spPr>
          <a:xfrm>
            <a:off x="5228864" y="5858067"/>
            <a:ext cx="570735" cy="307777"/>
          </a:xfrm>
          <a:prstGeom prst="rect">
            <a:avLst/>
          </a:prstGeom>
          <a:noFill/>
        </p:spPr>
        <p:txBody>
          <a:bodyPr wrap="square" lIns="0" tIns="0" rIns="0" bIns="0" rtlCol="0">
            <a:spAutoFit/>
          </a:bodyPr>
          <a:lstStyle/>
          <a:p>
            <a:pPr algn="ctr" defTabSz="914192">
              <a:defRPr/>
            </a:pPr>
            <a:r>
              <a:rPr lang="en-US" sz="1000" dirty="0">
                <a:gradFill>
                  <a:gsLst>
                    <a:gs pos="2917">
                      <a:srgbClr val="1A1A1A"/>
                    </a:gs>
                    <a:gs pos="30000">
                      <a:srgbClr val="1A1A1A"/>
                    </a:gs>
                  </a:gsLst>
                  <a:lin ang="5400000" scaled="0"/>
                </a:gradFill>
                <a:latin typeface="Segoe UI Light"/>
              </a:rPr>
              <a:t>Primary</a:t>
            </a:r>
            <a:br>
              <a:rPr lang="en-US" sz="1000" dirty="0">
                <a:gradFill>
                  <a:gsLst>
                    <a:gs pos="2917">
                      <a:srgbClr val="1A1A1A"/>
                    </a:gs>
                    <a:gs pos="30000">
                      <a:srgbClr val="1A1A1A"/>
                    </a:gs>
                  </a:gsLst>
                  <a:lin ang="5400000" scaled="0"/>
                </a:gradFill>
                <a:latin typeface="Segoe UI Light"/>
              </a:rPr>
            </a:br>
            <a:r>
              <a:rPr lang="en-US" sz="1000" dirty="0">
                <a:gradFill>
                  <a:gsLst>
                    <a:gs pos="2917">
                      <a:srgbClr val="1A1A1A"/>
                    </a:gs>
                    <a:gs pos="30000">
                      <a:srgbClr val="1A1A1A"/>
                    </a:gs>
                  </a:gsLst>
                  <a:lin ang="5400000" scaled="0"/>
                </a:gradFill>
                <a:latin typeface="Segoe UI Light"/>
              </a:rPr>
              <a:t>app</a:t>
            </a:r>
          </a:p>
        </p:txBody>
      </p:sp>
      <p:sp>
        <p:nvSpPr>
          <p:cNvPr id="100" name="Rectangle 99">
            <a:extLst>
              <a:ext uri="{FF2B5EF4-FFF2-40B4-BE49-F238E27FC236}">
                <a16:creationId xmlns:a16="http://schemas.microsoft.com/office/drawing/2014/main" id="{6D147554-F5C1-4FCE-A556-5D20C1BFCD21}"/>
              </a:ext>
            </a:extLst>
          </p:cNvPr>
          <p:cNvSpPr/>
          <p:nvPr/>
        </p:nvSpPr>
        <p:spPr bwMode="auto">
          <a:xfrm>
            <a:off x="6351029" y="3127981"/>
            <a:ext cx="1370843" cy="167770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4D1877ED-F3B9-4369-8CA8-82F2D97138ED}"/>
              </a:ext>
            </a:extLst>
          </p:cNvPr>
          <p:cNvSpPr txBox="1"/>
          <p:nvPr/>
        </p:nvSpPr>
        <p:spPr>
          <a:xfrm>
            <a:off x="6347180"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02" name="Rectangle 101">
            <a:extLst>
              <a:ext uri="{FF2B5EF4-FFF2-40B4-BE49-F238E27FC236}">
                <a16:creationId xmlns:a16="http://schemas.microsoft.com/office/drawing/2014/main" id="{45E70290-08D1-418C-A67A-81E8A5AC1902}"/>
              </a:ext>
            </a:extLst>
          </p:cNvPr>
          <p:cNvSpPr/>
          <p:nvPr/>
        </p:nvSpPr>
        <p:spPr bwMode="auto">
          <a:xfrm>
            <a:off x="6440973"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03" name="Rectangle 102">
            <a:extLst>
              <a:ext uri="{FF2B5EF4-FFF2-40B4-BE49-F238E27FC236}">
                <a16:creationId xmlns:a16="http://schemas.microsoft.com/office/drawing/2014/main" id="{24148D7A-5C3E-456B-8ACA-BC74766014D5}"/>
              </a:ext>
            </a:extLst>
          </p:cNvPr>
          <p:cNvSpPr/>
          <p:nvPr/>
        </p:nvSpPr>
        <p:spPr bwMode="auto">
          <a:xfrm>
            <a:off x="6516189" y="3761853"/>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primary</a:t>
            </a:r>
          </a:p>
        </p:txBody>
      </p:sp>
      <p:sp>
        <p:nvSpPr>
          <p:cNvPr id="104" name="Rectangle 103">
            <a:extLst>
              <a:ext uri="{FF2B5EF4-FFF2-40B4-BE49-F238E27FC236}">
                <a16:creationId xmlns:a16="http://schemas.microsoft.com/office/drawing/2014/main" id="{A35784A0-D12C-4B9F-A772-7039033F2756}"/>
              </a:ext>
            </a:extLst>
          </p:cNvPr>
          <p:cNvSpPr/>
          <p:nvPr/>
        </p:nvSpPr>
        <p:spPr bwMode="auto">
          <a:xfrm>
            <a:off x="6533987"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sp>
        <p:nvSpPr>
          <p:cNvPr id="105" name="Freeform 63">
            <a:extLst>
              <a:ext uri="{FF2B5EF4-FFF2-40B4-BE49-F238E27FC236}">
                <a16:creationId xmlns:a16="http://schemas.microsoft.com/office/drawing/2014/main" id="{F5E297A2-9F72-44C4-B996-5BFAEE5329A0}"/>
              </a:ext>
            </a:extLst>
          </p:cNvPr>
          <p:cNvSpPr/>
          <p:nvPr/>
        </p:nvSpPr>
        <p:spPr bwMode="auto">
          <a:xfrm>
            <a:off x="6599280"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E77F5D78-C250-41C0-B3F7-F4D7FA297B5B}"/>
              </a:ext>
            </a:extLst>
          </p:cNvPr>
          <p:cNvSpPr/>
          <p:nvPr/>
        </p:nvSpPr>
        <p:spPr bwMode="auto">
          <a:xfrm>
            <a:off x="5904442" y="1168722"/>
            <a:ext cx="5203735" cy="50206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dirty="0">
              <a:gradFill>
                <a:gsLst>
                  <a:gs pos="40075">
                    <a:srgbClr val="FFFFFF"/>
                  </a:gs>
                  <a:gs pos="30000">
                    <a:srgbClr val="FFFFFF"/>
                  </a:gs>
                </a:gsLst>
                <a:lin ang="5400000" scaled="0"/>
              </a:gradFill>
              <a:latin typeface="Segoe UI"/>
            </a:endParaRPr>
          </a:p>
        </p:txBody>
      </p:sp>
      <p:sp>
        <p:nvSpPr>
          <p:cNvPr id="107" name="TextBox 106">
            <a:extLst>
              <a:ext uri="{FF2B5EF4-FFF2-40B4-BE49-F238E27FC236}">
                <a16:creationId xmlns:a16="http://schemas.microsoft.com/office/drawing/2014/main" id="{37E0A022-7421-4AE5-A1DC-927B714E70D2}"/>
              </a:ext>
            </a:extLst>
          </p:cNvPr>
          <p:cNvSpPr txBox="1"/>
          <p:nvPr/>
        </p:nvSpPr>
        <p:spPr>
          <a:xfrm>
            <a:off x="5964362" y="1203696"/>
            <a:ext cx="2326613" cy="184666"/>
          </a:xfrm>
          <a:prstGeom prst="rect">
            <a:avLst/>
          </a:prstGeom>
          <a:noFill/>
        </p:spPr>
        <p:txBody>
          <a:bodyPr wrap="square" lIns="0" tIns="0" rIns="0" bIns="0" rtlCol="0">
            <a:spAutoFit/>
          </a:bodyPr>
          <a:lstStyle/>
          <a:p>
            <a:pPr defTabSz="914192">
              <a:defRPr/>
            </a:pPr>
            <a:r>
              <a:rPr lang="en-US" sz="12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Kubernetes cluster</a:t>
            </a:r>
          </a:p>
        </p:txBody>
      </p:sp>
      <p:cxnSp>
        <p:nvCxnSpPr>
          <p:cNvPr id="108" name="Straight Arrow Connector 107">
            <a:extLst>
              <a:ext uri="{FF2B5EF4-FFF2-40B4-BE49-F238E27FC236}">
                <a16:creationId xmlns:a16="http://schemas.microsoft.com/office/drawing/2014/main" id="{F07CCC4D-CC2A-400C-859F-52FBDEACF6CF}"/>
              </a:ext>
            </a:extLst>
          </p:cNvPr>
          <p:cNvCxnSpPr>
            <a:cxnSpLocks/>
            <a:stCxn id="142" idx="1"/>
            <a:endCxn id="146" idx="3"/>
          </p:cNvCxnSpPr>
          <p:nvPr/>
        </p:nvCxnSpPr>
        <p:spPr>
          <a:xfrm flipH="1">
            <a:off x="10898610" y="2059971"/>
            <a:ext cx="415385" cy="351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AE6C04D-63BE-4808-8B31-9D4943F43F3A}"/>
              </a:ext>
            </a:extLst>
          </p:cNvPr>
          <p:cNvCxnSpPr>
            <a:cxnSpLocks/>
          </p:cNvCxnSpPr>
          <p:nvPr/>
        </p:nvCxnSpPr>
        <p:spPr>
          <a:xfrm flipH="1" flipV="1">
            <a:off x="7040296" y="4805683"/>
            <a:ext cx="5854" cy="646161"/>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6C1D9D2-2D3F-473F-A4FB-762FBDD1AE64}"/>
              </a:ext>
            </a:extLst>
          </p:cNvPr>
          <p:cNvCxnSpPr>
            <a:cxnSpLocks/>
          </p:cNvCxnSpPr>
          <p:nvPr/>
        </p:nvCxnSpPr>
        <p:spPr>
          <a:xfrm>
            <a:off x="10605760" y="2246039"/>
            <a:ext cx="7427" cy="881942"/>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009769F-843C-48F2-B578-63D561720555}"/>
              </a:ext>
            </a:extLst>
          </p:cNvPr>
          <p:cNvCxnSpPr>
            <a:cxnSpLocks/>
            <a:stCxn id="93" idx="2"/>
            <a:endCxn id="100" idx="0"/>
          </p:cNvCxnSpPr>
          <p:nvPr/>
        </p:nvCxnSpPr>
        <p:spPr>
          <a:xfrm>
            <a:off x="7036450" y="2619880"/>
            <a:ext cx="1" cy="50810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CFDCB43-98CC-4812-9CB7-7B76ABE6C3D3}"/>
              </a:ext>
            </a:extLst>
          </p:cNvPr>
          <p:cNvSpPr/>
          <p:nvPr/>
        </p:nvSpPr>
        <p:spPr bwMode="auto">
          <a:xfrm>
            <a:off x="6565614" y="5449356"/>
            <a:ext cx="931320" cy="406208"/>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Load balancer</a:t>
            </a:r>
          </a:p>
        </p:txBody>
      </p:sp>
      <p:sp>
        <p:nvSpPr>
          <p:cNvPr id="113" name="Rectangle 112">
            <a:extLst>
              <a:ext uri="{FF2B5EF4-FFF2-40B4-BE49-F238E27FC236}">
                <a16:creationId xmlns:a16="http://schemas.microsoft.com/office/drawing/2014/main" id="{9C2CFCE9-7A15-4EDB-95B2-9736AF32D81E}"/>
              </a:ext>
            </a:extLst>
          </p:cNvPr>
          <p:cNvSpPr/>
          <p:nvPr/>
        </p:nvSpPr>
        <p:spPr bwMode="auto">
          <a:xfrm>
            <a:off x="7957341" y="3127981"/>
            <a:ext cx="1370843" cy="167770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E0A9696F-4D7A-4F54-AAAD-C93899178552}"/>
              </a:ext>
            </a:extLst>
          </p:cNvPr>
          <p:cNvSpPr txBox="1"/>
          <p:nvPr/>
        </p:nvSpPr>
        <p:spPr>
          <a:xfrm>
            <a:off x="7954481"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15" name="Rectangle 114">
            <a:extLst>
              <a:ext uri="{FF2B5EF4-FFF2-40B4-BE49-F238E27FC236}">
                <a16:creationId xmlns:a16="http://schemas.microsoft.com/office/drawing/2014/main" id="{8AEBE0A4-CA0C-4642-9E88-8019234E5DA7}"/>
              </a:ext>
            </a:extLst>
          </p:cNvPr>
          <p:cNvSpPr/>
          <p:nvPr/>
        </p:nvSpPr>
        <p:spPr bwMode="auto">
          <a:xfrm>
            <a:off x="8047285"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16" name="Rectangle 115">
            <a:extLst>
              <a:ext uri="{FF2B5EF4-FFF2-40B4-BE49-F238E27FC236}">
                <a16:creationId xmlns:a16="http://schemas.microsoft.com/office/drawing/2014/main" id="{1C678564-8C44-4B40-AB45-999B82F087B9}"/>
              </a:ext>
            </a:extLst>
          </p:cNvPr>
          <p:cNvSpPr/>
          <p:nvPr/>
        </p:nvSpPr>
        <p:spPr bwMode="auto">
          <a:xfrm>
            <a:off x="8122501" y="3761853"/>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17" name="Rectangle 116">
            <a:extLst>
              <a:ext uri="{FF2B5EF4-FFF2-40B4-BE49-F238E27FC236}">
                <a16:creationId xmlns:a16="http://schemas.microsoft.com/office/drawing/2014/main" id="{AD8B03C3-6E84-4DEE-8155-53C0B851F5DF}"/>
              </a:ext>
            </a:extLst>
          </p:cNvPr>
          <p:cNvSpPr/>
          <p:nvPr/>
        </p:nvSpPr>
        <p:spPr bwMode="auto">
          <a:xfrm>
            <a:off x="8140299"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sp>
        <p:nvSpPr>
          <p:cNvPr id="118" name="Rectangle 117">
            <a:extLst>
              <a:ext uri="{FF2B5EF4-FFF2-40B4-BE49-F238E27FC236}">
                <a16:creationId xmlns:a16="http://schemas.microsoft.com/office/drawing/2014/main" id="{1C386814-8C38-45B6-BEE3-7525C94E4EC0}"/>
              </a:ext>
            </a:extLst>
          </p:cNvPr>
          <p:cNvSpPr/>
          <p:nvPr/>
        </p:nvSpPr>
        <p:spPr bwMode="auto">
          <a:xfrm>
            <a:off x="9590154" y="3120362"/>
            <a:ext cx="1370843" cy="168531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19" name="TextBox 118">
            <a:extLst>
              <a:ext uri="{FF2B5EF4-FFF2-40B4-BE49-F238E27FC236}">
                <a16:creationId xmlns:a16="http://schemas.microsoft.com/office/drawing/2014/main" id="{856547AB-DFCA-4AAC-A453-B2E586018CF3}"/>
              </a:ext>
            </a:extLst>
          </p:cNvPr>
          <p:cNvSpPr txBox="1"/>
          <p:nvPr/>
        </p:nvSpPr>
        <p:spPr>
          <a:xfrm>
            <a:off x="9596214"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20" name="Rectangle 119">
            <a:extLst>
              <a:ext uri="{FF2B5EF4-FFF2-40B4-BE49-F238E27FC236}">
                <a16:creationId xmlns:a16="http://schemas.microsoft.com/office/drawing/2014/main" id="{78E87748-DA1E-4532-B0E2-1C79A04E0919}"/>
              </a:ext>
            </a:extLst>
          </p:cNvPr>
          <p:cNvSpPr/>
          <p:nvPr/>
        </p:nvSpPr>
        <p:spPr bwMode="auto">
          <a:xfrm>
            <a:off x="9680099"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21" name="Rectangle 120">
            <a:extLst>
              <a:ext uri="{FF2B5EF4-FFF2-40B4-BE49-F238E27FC236}">
                <a16:creationId xmlns:a16="http://schemas.microsoft.com/office/drawing/2014/main" id="{A1C8110A-D971-4915-8094-5EE48AF649D4}"/>
              </a:ext>
            </a:extLst>
          </p:cNvPr>
          <p:cNvSpPr/>
          <p:nvPr/>
        </p:nvSpPr>
        <p:spPr bwMode="auto">
          <a:xfrm>
            <a:off x="9742805" y="3761853"/>
            <a:ext cx="1065539"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22" name="Rectangle 121">
            <a:extLst>
              <a:ext uri="{FF2B5EF4-FFF2-40B4-BE49-F238E27FC236}">
                <a16:creationId xmlns:a16="http://schemas.microsoft.com/office/drawing/2014/main" id="{7070AF64-6DF9-42FA-A3A0-61B56ED26BE8}"/>
              </a:ext>
            </a:extLst>
          </p:cNvPr>
          <p:cNvSpPr/>
          <p:nvPr/>
        </p:nvSpPr>
        <p:spPr bwMode="auto">
          <a:xfrm>
            <a:off x="9773111"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cxnSp>
        <p:nvCxnSpPr>
          <p:cNvPr id="123" name="Straight Arrow Connector 122">
            <a:extLst>
              <a:ext uri="{FF2B5EF4-FFF2-40B4-BE49-F238E27FC236}">
                <a16:creationId xmlns:a16="http://schemas.microsoft.com/office/drawing/2014/main" id="{C262A910-988B-4B7E-A683-580BDB926FDB}"/>
              </a:ext>
            </a:extLst>
          </p:cNvPr>
          <p:cNvCxnSpPr>
            <a:cxnSpLocks/>
            <a:stCxn id="112" idx="1"/>
          </p:cNvCxnSpPr>
          <p:nvPr/>
        </p:nvCxnSpPr>
        <p:spPr>
          <a:xfrm flipH="1" flipV="1">
            <a:off x="5731632" y="5652459"/>
            <a:ext cx="833982" cy="1"/>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reeform 63">
            <a:extLst>
              <a:ext uri="{FF2B5EF4-FFF2-40B4-BE49-F238E27FC236}">
                <a16:creationId xmlns:a16="http://schemas.microsoft.com/office/drawing/2014/main" id="{AE877E1D-1E0F-4E99-A2B9-34CA7689D378}"/>
              </a:ext>
            </a:extLst>
          </p:cNvPr>
          <p:cNvSpPr/>
          <p:nvPr/>
        </p:nvSpPr>
        <p:spPr bwMode="auto">
          <a:xfrm>
            <a:off x="8200257"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63">
            <a:extLst>
              <a:ext uri="{FF2B5EF4-FFF2-40B4-BE49-F238E27FC236}">
                <a16:creationId xmlns:a16="http://schemas.microsoft.com/office/drawing/2014/main" id="{7C688AAE-4E30-4F49-B30E-8A72DD08E5F2}"/>
              </a:ext>
            </a:extLst>
          </p:cNvPr>
          <p:cNvSpPr/>
          <p:nvPr/>
        </p:nvSpPr>
        <p:spPr bwMode="auto">
          <a:xfrm>
            <a:off x="9809202"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Multiply 3">
            <a:extLst>
              <a:ext uri="{FF2B5EF4-FFF2-40B4-BE49-F238E27FC236}">
                <a16:creationId xmlns:a16="http://schemas.microsoft.com/office/drawing/2014/main" id="{D2A61740-9D8C-434C-B674-7D045925368A}"/>
              </a:ext>
            </a:extLst>
          </p:cNvPr>
          <p:cNvSpPr/>
          <p:nvPr/>
        </p:nvSpPr>
        <p:spPr bwMode="auto">
          <a:xfrm>
            <a:off x="6540986" y="3434790"/>
            <a:ext cx="1070498" cy="1070498"/>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cxnSp>
        <p:nvCxnSpPr>
          <p:cNvPr id="127" name="Connector: Elbow 126">
            <a:extLst>
              <a:ext uri="{FF2B5EF4-FFF2-40B4-BE49-F238E27FC236}">
                <a16:creationId xmlns:a16="http://schemas.microsoft.com/office/drawing/2014/main" id="{D848C250-93B7-4BF9-8CC2-DE4719509C8E}"/>
              </a:ext>
            </a:extLst>
          </p:cNvPr>
          <p:cNvCxnSpPr>
            <a:cxnSpLocks/>
            <a:stCxn id="93" idx="2"/>
            <a:endCxn id="113" idx="0"/>
          </p:cNvCxnSpPr>
          <p:nvPr/>
        </p:nvCxnSpPr>
        <p:spPr>
          <a:xfrm rot="16200000" flipH="1">
            <a:off x="7585555" y="2070775"/>
            <a:ext cx="508100" cy="1606313"/>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FCE84AD6-2480-4690-A25D-A7D2DA601F1A}"/>
              </a:ext>
            </a:extLst>
          </p:cNvPr>
          <p:cNvCxnSpPr>
            <a:cxnSpLocks/>
            <a:stCxn id="93" idx="2"/>
            <a:endCxn id="118" idx="0"/>
          </p:cNvCxnSpPr>
          <p:nvPr/>
        </p:nvCxnSpPr>
        <p:spPr>
          <a:xfrm rot="16200000" flipH="1">
            <a:off x="8405772" y="1250558"/>
            <a:ext cx="500481" cy="3239127"/>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9FB12330-BC4A-4B5E-9DCC-7B810A7CCA09}"/>
              </a:ext>
            </a:extLst>
          </p:cNvPr>
          <p:cNvCxnSpPr>
            <a:cxnSpLocks/>
            <a:stCxn id="112" idx="3"/>
            <a:endCxn id="113" idx="2"/>
          </p:cNvCxnSpPr>
          <p:nvPr/>
        </p:nvCxnSpPr>
        <p:spPr>
          <a:xfrm flipV="1">
            <a:off x="7496934" y="4805681"/>
            <a:ext cx="1145829" cy="846779"/>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041B7E9D-A088-4306-85A8-FBFC32AFB1F7}"/>
              </a:ext>
            </a:extLst>
          </p:cNvPr>
          <p:cNvGrpSpPr/>
          <p:nvPr/>
        </p:nvGrpSpPr>
        <p:grpSpPr>
          <a:xfrm>
            <a:off x="5296833" y="5394896"/>
            <a:ext cx="434799" cy="421259"/>
            <a:chOff x="7157554" y="1735934"/>
            <a:chExt cx="397423" cy="398542"/>
          </a:xfrm>
        </p:grpSpPr>
        <p:grpSp>
          <p:nvGrpSpPr>
            <p:cNvPr id="131" name="Group 130">
              <a:extLst>
                <a:ext uri="{FF2B5EF4-FFF2-40B4-BE49-F238E27FC236}">
                  <a16:creationId xmlns:a16="http://schemas.microsoft.com/office/drawing/2014/main" id="{C91B7B4B-A4A8-44DD-B8B6-F7B1CD1CF4B0}"/>
                </a:ext>
              </a:extLst>
            </p:cNvPr>
            <p:cNvGrpSpPr/>
            <p:nvPr/>
          </p:nvGrpSpPr>
          <p:grpSpPr>
            <a:xfrm>
              <a:off x="7157554" y="1735934"/>
              <a:ext cx="397423" cy="398542"/>
              <a:chOff x="2107244" y="1575258"/>
              <a:chExt cx="310993" cy="264555"/>
            </a:xfrm>
            <a:solidFill>
              <a:srgbClr val="0078D7"/>
            </a:solidFill>
          </p:grpSpPr>
          <p:sp>
            <p:nvSpPr>
              <p:cNvPr id="136" name="Rectangle 9">
                <a:extLst>
                  <a:ext uri="{FF2B5EF4-FFF2-40B4-BE49-F238E27FC236}">
                    <a16:creationId xmlns:a16="http://schemas.microsoft.com/office/drawing/2014/main" id="{F17171C2-19ED-4062-9DA4-50F24C90C79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dirty="0">
                  <a:solidFill>
                    <a:srgbClr val="3F3F3F"/>
                  </a:solidFill>
                  <a:latin typeface="Segoe UI"/>
                </a:endParaRPr>
              </a:p>
            </p:txBody>
          </p:sp>
          <p:sp>
            <p:nvSpPr>
              <p:cNvPr id="137" name="Line 10">
                <a:extLst>
                  <a:ext uri="{FF2B5EF4-FFF2-40B4-BE49-F238E27FC236}">
                    <a16:creationId xmlns:a16="http://schemas.microsoft.com/office/drawing/2014/main" id="{CE2BA7A9-E0C5-4AA0-90E3-CD9EA2D3F4B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dirty="0">
                  <a:solidFill>
                    <a:srgbClr val="3F3F3F"/>
                  </a:solidFill>
                  <a:latin typeface="Segoe UI"/>
                </a:endParaRPr>
              </a:p>
            </p:txBody>
          </p:sp>
        </p:grpSp>
        <p:grpSp>
          <p:nvGrpSpPr>
            <p:cNvPr id="132" name="Group 131">
              <a:extLst>
                <a:ext uri="{FF2B5EF4-FFF2-40B4-BE49-F238E27FC236}">
                  <a16:creationId xmlns:a16="http://schemas.microsoft.com/office/drawing/2014/main" id="{86F6DDED-2B52-4B8F-B25F-AF0A80A1A21E}"/>
                </a:ext>
              </a:extLst>
            </p:cNvPr>
            <p:cNvGrpSpPr/>
            <p:nvPr/>
          </p:nvGrpSpPr>
          <p:grpSpPr>
            <a:xfrm>
              <a:off x="7255156" y="1903738"/>
              <a:ext cx="191394" cy="180132"/>
              <a:chOff x="2198132" y="1701907"/>
              <a:chExt cx="95690" cy="90061"/>
            </a:xfrm>
            <a:solidFill>
              <a:srgbClr val="50E6FF"/>
            </a:solidFill>
          </p:grpSpPr>
          <p:sp>
            <p:nvSpPr>
              <p:cNvPr id="134" name="Freeform 14">
                <a:extLst>
                  <a:ext uri="{FF2B5EF4-FFF2-40B4-BE49-F238E27FC236}">
                    <a16:creationId xmlns:a16="http://schemas.microsoft.com/office/drawing/2014/main" id="{BA6F548C-59B5-4666-92AD-19CE92AA191A}"/>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3F3F3F"/>
                  </a:solidFill>
                  <a:latin typeface="Segoe UI"/>
                </a:endParaRPr>
              </a:p>
            </p:txBody>
          </p:sp>
          <p:sp>
            <p:nvSpPr>
              <p:cNvPr id="135" name="Line 15">
                <a:extLst>
                  <a:ext uri="{FF2B5EF4-FFF2-40B4-BE49-F238E27FC236}">
                    <a16:creationId xmlns:a16="http://schemas.microsoft.com/office/drawing/2014/main" id="{5520BF41-17D5-4E3A-B923-90D9CE2CE795}"/>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3F3F3F"/>
                  </a:solidFill>
                  <a:latin typeface="Segoe UI"/>
                </a:endParaRPr>
              </a:p>
            </p:txBody>
          </p:sp>
        </p:grpSp>
        <p:sp>
          <p:nvSpPr>
            <p:cNvPr id="133" name="Oval 132">
              <a:extLst>
                <a:ext uri="{FF2B5EF4-FFF2-40B4-BE49-F238E27FC236}">
                  <a16:creationId xmlns:a16="http://schemas.microsoft.com/office/drawing/2014/main" id="{C9BF4C65-4FFA-4048-A086-468184E056D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225">
                <a:defRPr/>
              </a:pPr>
              <a:endParaRPr lang="en-US" sz="1800" kern="0" dirty="0">
                <a:solidFill>
                  <a:prstClr val="black"/>
                </a:solidFill>
                <a:latin typeface="Arial" charset="0"/>
                <a:ea typeface="Arial" charset="0"/>
                <a:cs typeface="Arial" charset="0"/>
              </a:endParaRPr>
            </a:p>
          </p:txBody>
        </p:sp>
      </p:grpSp>
      <p:grpSp>
        <p:nvGrpSpPr>
          <p:cNvPr id="138" name="Group 137">
            <a:extLst>
              <a:ext uri="{FF2B5EF4-FFF2-40B4-BE49-F238E27FC236}">
                <a16:creationId xmlns:a16="http://schemas.microsoft.com/office/drawing/2014/main" id="{66EBAA8D-0E87-4DFF-B116-D984B9CEE219}"/>
              </a:ext>
            </a:extLst>
          </p:cNvPr>
          <p:cNvGrpSpPr/>
          <p:nvPr/>
        </p:nvGrpSpPr>
        <p:grpSpPr>
          <a:xfrm>
            <a:off x="11313996" y="1849339"/>
            <a:ext cx="434799" cy="421259"/>
            <a:chOff x="7157554" y="1735934"/>
            <a:chExt cx="397423" cy="398542"/>
          </a:xfrm>
        </p:grpSpPr>
        <p:grpSp>
          <p:nvGrpSpPr>
            <p:cNvPr id="139" name="Group 138">
              <a:extLst>
                <a:ext uri="{FF2B5EF4-FFF2-40B4-BE49-F238E27FC236}">
                  <a16:creationId xmlns:a16="http://schemas.microsoft.com/office/drawing/2014/main" id="{DE86C69B-7287-4502-89DF-04FBE6963697}"/>
                </a:ext>
              </a:extLst>
            </p:cNvPr>
            <p:cNvGrpSpPr/>
            <p:nvPr/>
          </p:nvGrpSpPr>
          <p:grpSpPr>
            <a:xfrm>
              <a:off x="7157554" y="1735934"/>
              <a:ext cx="397423" cy="398542"/>
              <a:chOff x="2107244" y="1575258"/>
              <a:chExt cx="310993" cy="264555"/>
            </a:xfrm>
            <a:solidFill>
              <a:srgbClr val="0078D7"/>
            </a:solidFill>
          </p:grpSpPr>
          <p:sp>
            <p:nvSpPr>
              <p:cNvPr id="142" name="Rectangle 9">
                <a:extLst>
                  <a:ext uri="{FF2B5EF4-FFF2-40B4-BE49-F238E27FC236}">
                    <a16:creationId xmlns:a16="http://schemas.microsoft.com/office/drawing/2014/main" id="{A1B540AF-CCBB-4822-AD5F-DCA1DAC43FB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800" kern="0" dirty="0">
                  <a:solidFill>
                    <a:srgbClr val="3F3F3F"/>
                  </a:solidFill>
                  <a:latin typeface="Segoe UI"/>
                </a:endParaRPr>
              </a:p>
            </p:txBody>
          </p:sp>
          <p:sp>
            <p:nvSpPr>
              <p:cNvPr id="143" name="Line 10">
                <a:extLst>
                  <a:ext uri="{FF2B5EF4-FFF2-40B4-BE49-F238E27FC236}">
                    <a16:creationId xmlns:a16="http://schemas.microsoft.com/office/drawing/2014/main" id="{39D68F2D-48E2-4472-A4BC-15BA096F7CB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800" kern="0" dirty="0">
                  <a:solidFill>
                    <a:srgbClr val="3F3F3F"/>
                  </a:solidFill>
                  <a:latin typeface="Segoe UI"/>
                </a:endParaRPr>
              </a:p>
            </p:txBody>
          </p:sp>
        </p:grpSp>
        <p:sp>
          <p:nvSpPr>
            <p:cNvPr id="140" name="Line 15">
              <a:extLst>
                <a:ext uri="{FF2B5EF4-FFF2-40B4-BE49-F238E27FC236}">
                  <a16:creationId xmlns:a16="http://schemas.microsoft.com/office/drawing/2014/main" id="{E3B48B09-0578-435A-BE5A-483477E78E9F}"/>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800" dirty="0">
                <a:solidFill>
                  <a:srgbClr val="3F3F3F"/>
                </a:solidFill>
                <a:latin typeface="Segoe UI"/>
              </a:endParaRPr>
            </a:p>
          </p:txBody>
        </p:sp>
        <p:sp>
          <p:nvSpPr>
            <p:cNvPr id="141" name="Oval 140">
              <a:extLst>
                <a:ext uri="{FF2B5EF4-FFF2-40B4-BE49-F238E27FC236}">
                  <a16:creationId xmlns:a16="http://schemas.microsoft.com/office/drawing/2014/main" id="{723ABECD-9428-4C96-AB49-46AC8746310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algn="ctr" defTabSz="914225">
                <a:defRPr/>
              </a:pPr>
              <a:endParaRPr lang="en-US" sz="1800" kern="0" dirty="0">
                <a:solidFill>
                  <a:prstClr val="black"/>
                </a:solidFill>
                <a:latin typeface="Arial" charset="0"/>
                <a:ea typeface="Arial" charset="0"/>
                <a:cs typeface="Arial" charset="0"/>
              </a:endParaRPr>
            </a:p>
          </p:txBody>
        </p:sp>
      </p:grpSp>
      <p:sp>
        <p:nvSpPr>
          <p:cNvPr id="144" name="Rectangle 143">
            <a:extLst>
              <a:ext uri="{FF2B5EF4-FFF2-40B4-BE49-F238E27FC236}">
                <a16:creationId xmlns:a16="http://schemas.microsoft.com/office/drawing/2014/main" id="{19C615FE-3594-4F7A-B500-40234931D563}"/>
              </a:ext>
            </a:extLst>
          </p:cNvPr>
          <p:cNvSpPr/>
          <p:nvPr/>
        </p:nvSpPr>
        <p:spPr bwMode="auto">
          <a:xfrm>
            <a:off x="8120753" y="3761851"/>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primary</a:t>
            </a:r>
          </a:p>
        </p:txBody>
      </p:sp>
      <p:sp>
        <p:nvSpPr>
          <p:cNvPr id="145" name="Rectangle 144">
            <a:extLst>
              <a:ext uri="{FF2B5EF4-FFF2-40B4-BE49-F238E27FC236}">
                <a16:creationId xmlns:a16="http://schemas.microsoft.com/office/drawing/2014/main" id="{38C0C978-FDCD-4744-B1F1-065FC57BD070}"/>
              </a:ext>
            </a:extLst>
          </p:cNvPr>
          <p:cNvSpPr/>
          <p:nvPr/>
        </p:nvSpPr>
        <p:spPr bwMode="auto">
          <a:xfrm>
            <a:off x="6517663" y="3763568"/>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46" name="Rectangle 145">
            <a:extLst>
              <a:ext uri="{FF2B5EF4-FFF2-40B4-BE49-F238E27FC236}">
                <a16:creationId xmlns:a16="http://schemas.microsoft.com/office/drawing/2014/main" id="{FF7661F4-054E-432C-BB86-310E70464B3B}"/>
              </a:ext>
            </a:extLst>
          </p:cNvPr>
          <p:cNvSpPr/>
          <p:nvPr/>
        </p:nvSpPr>
        <p:spPr bwMode="auto">
          <a:xfrm>
            <a:off x="9967290" y="1860382"/>
            <a:ext cx="931320" cy="406208"/>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Load balancer</a:t>
            </a:r>
          </a:p>
        </p:txBody>
      </p:sp>
      <p:grpSp>
        <p:nvGrpSpPr>
          <p:cNvPr id="147" name="Group 146">
            <a:extLst>
              <a:ext uri="{FF2B5EF4-FFF2-40B4-BE49-F238E27FC236}">
                <a16:creationId xmlns:a16="http://schemas.microsoft.com/office/drawing/2014/main" id="{7306F072-4B38-4579-A30D-4400CF62BACC}"/>
              </a:ext>
            </a:extLst>
          </p:cNvPr>
          <p:cNvGrpSpPr/>
          <p:nvPr/>
        </p:nvGrpSpPr>
        <p:grpSpPr>
          <a:xfrm>
            <a:off x="7233304" y="2266589"/>
            <a:ext cx="3199647" cy="845403"/>
            <a:chOff x="7233465" y="2266423"/>
            <a:chExt cx="3200101" cy="845523"/>
          </a:xfrm>
        </p:grpSpPr>
        <p:cxnSp>
          <p:nvCxnSpPr>
            <p:cNvPr id="148" name="Connector: Elbow 147">
              <a:extLst>
                <a:ext uri="{FF2B5EF4-FFF2-40B4-BE49-F238E27FC236}">
                  <a16:creationId xmlns:a16="http://schemas.microsoft.com/office/drawing/2014/main" id="{0592F195-E733-4C5C-AFC2-B96EF3120362}"/>
                </a:ext>
              </a:extLst>
            </p:cNvPr>
            <p:cNvCxnSpPr>
              <a:cxnSpLocks/>
              <a:stCxn id="146" idx="2"/>
            </p:cNvCxnSpPr>
            <p:nvPr/>
          </p:nvCxnSpPr>
          <p:spPr>
            <a:xfrm rot="5400000">
              <a:off x="8607385" y="892506"/>
              <a:ext cx="452263" cy="3200098"/>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B6E43BE-E280-4C37-A5A6-9A4F1694C9EB}"/>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653D781-3CD3-4570-BE82-19A017547F8F}"/>
              </a:ext>
            </a:extLst>
          </p:cNvPr>
          <p:cNvGrpSpPr/>
          <p:nvPr/>
        </p:nvGrpSpPr>
        <p:grpSpPr>
          <a:xfrm>
            <a:off x="8839614" y="2261547"/>
            <a:ext cx="1591525" cy="856849"/>
            <a:chOff x="8840003" y="2261380"/>
            <a:chExt cx="1591750" cy="856971"/>
          </a:xfrm>
        </p:grpSpPr>
        <p:cxnSp>
          <p:nvCxnSpPr>
            <p:cNvPr id="151" name="Straight Arrow Connector 150">
              <a:extLst>
                <a:ext uri="{FF2B5EF4-FFF2-40B4-BE49-F238E27FC236}">
                  <a16:creationId xmlns:a16="http://schemas.microsoft.com/office/drawing/2014/main" id="{0D1CBDE0-DC69-496F-9F2F-CD3DE8A1F700}"/>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B8BC09C5-E33D-411B-A8AD-F111B6675867}"/>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612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500"/>
                                  </p:stCondLst>
                                  <p:childTnLst>
                                    <p:set>
                                      <p:cBhvr>
                                        <p:cTn id="49" dur="1" fill="hold">
                                          <p:stCondLst>
                                            <p:cond delay="0"/>
                                          </p:stCondLst>
                                        </p:cTn>
                                        <p:tgtEl>
                                          <p:spTgt spid="125"/>
                                        </p:tgtEl>
                                        <p:attrNameLst>
                                          <p:attrName>style.visibility</p:attrName>
                                        </p:attrNameLst>
                                      </p:cBhvr>
                                      <p:to>
                                        <p:strVal val="visible"/>
                                      </p:to>
                                    </p:set>
                                  </p:childTnLst>
                                </p:cTn>
                              </p:par>
                              <p:par>
                                <p:cTn id="50" presetID="1" presetClass="entr" presetSubtype="0" fill="hold" grpId="0" nodeType="withEffect">
                                  <p:stCondLst>
                                    <p:cond delay="500"/>
                                  </p:stCondLst>
                                  <p:childTnLst>
                                    <p:set>
                                      <p:cBhvr>
                                        <p:cTn id="51" dur="1" fill="hold">
                                          <p:stCondLst>
                                            <p:cond delay="0"/>
                                          </p:stCondLst>
                                        </p:cTn>
                                        <p:tgtEl>
                                          <p:spTgt spid="1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4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0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6"/>
                                        </p:tgtEl>
                                        <p:attrNameLst>
                                          <p:attrName>style.visibility</p:attrName>
                                        </p:attrNameLst>
                                      </p:cBhvr>
                                      <p:to>
                                        <p:strVal val="visible"/>
                                      </p:to>
                                    </p:set>
                                    <p:animEffect transition="in" filter="fade">
                                      <p:cBhvr>
                                        <p:cTn id="82" dur="500"/>
                                        <p:tgtEl>
                                          <p:spTgt spid="126"/>
                                        </p:tgtEl>
                                      </p:cBhvr>
                                    </p:animEffect>
                                  </p:childTnLst>
                                </p:cTn>
                              </p:par>
                              <p:par>
                                <p:cTn id="83" presetID="7" presetClass="emph" presetSubtype="2" fill="hold" nodeType="withEffect">
                                  <p:stCondLst>
                                    <p:cond delay="0"/>
                                  </p:stCondLst>
                                  <p:childTnLst>
                                    <p:animClr clrSpc="rgb" dir="cw">
                                      <p:cBhvr>
                                        <p:cTn id="84" dur="500" fill="hold"/>
                                        <p:tgtEl>
                                          <p:spTgt spid="100"/>
                                        </p:tgtEl>
                                        <p:attrNameLst>
                                          <p:attrName>stroke.color</p:attrName>
                                        </p:attrNameLst>
                                      </p:cBhvr>
                                      <p:to>
                                        <a:srgbClr val="D83B01"/>
                                      </p:to>
                                    </p:animClr>
                                    <p:set>
                                      <p:cBhvr>
                                        <p:cTn id="85" dur="500" fill="hold"/>
                                        <p:tgtEl>
                                          <p:spTgt spid="100"/>
                                        </p:tgtEl>
                                        <p:attrNameLst>
                                          <p:attrName>stroke.on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0" nodeType="clickEffect">
                                  <p:stCondLst>
                                    <p:cond delay="0"/>
                                  </p:stCondLst>
                                  <p:childTnLst>
                                    <p:animEffect transition="out" filter="fade">
                                      <p:cBhvr>
                                        <p:cTn id="89" dur="500"/>
                                        <p:tgtEl>
                                          <p:spTgt spid="116"/>
                                        </p:tgtEl>
                                      </p:cBhvr>
                                    </p:animEffect>
                                    <p:set>
                                      <p:cBhvr>
                                        <p:cTn id="90" dur="1" fill="hold">
                                          <p:stCondLst>
                                            <p:cond delay="499"/>
                                          </p:stCondLst>
                                        </p:cTn>
                                        <p:tgtEl>
                                          <p:spTgt spid="11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44"/>
                                        </p:tgtEl>
                                        <p:attrNameLst>
                                          <p:attrName>style.visibility</p:attrName>
                                        </p:attrNameLst>
                                      </p:cBhvr>
                                      <p:to>
                                        <p:strVal val="visible"/>
                                      </p:to>
                                    </p:set>
                                    <p:animEffect transition="in" filter="fade">
                                      <p:cBhvr>
                                        <p:cTn id="93" dur="500"/>
                                        <p:tgtEl>
                                          <p:spTgt spid="144"/>
                                        </p:tgtEl>
                                      </p:cBhvr>
                                    </p:animEffect>
                                  </p:childTnLst>
                                </p:cTn>
                              </p:par>
                            </p:childTnLst>
                          </p:cTn>
                        </p:par>
                        <p:par>
                          <p:cTn id="94" fill="hold">
                            <p:stCondLst>
                              <p:cond delay="500"/>
                            </p:stCondLst>
                            <p:childTnLst>
                              <p:par>
                                <p:cTn id="95" presetID="10" presetClass="exit" presetSubtype="0" fill="hold" nodeType="afterEffect">
                                  <p:stCondLst>
                                    <p:cond delay="0"/>
                                  </p:stCondLst>
                                  <p:childTnLst>
                                    <p:animEffect transition="out" filter="fade">
                                      <p:cBhvr>
                                        <p:cTn id="96" dur="500"/>
                                        <p:tgtEl>
                                          <p:spTgt spid="109"/>
                                        </p:tgtEl>
                                      </p:cBhvr>
                                    </p:animEffect>
                                    <p:set>
                                      <p:cBhvr>
                                        <p:cTn id="97" dur="1" fill="hold">
                                          <p:stCondLst>
                                            <p:cond delay="499"/>
                                          </p:stCondLst>
                                        </p:cTn>
                                        <p:tgtEl>
                                          <p:spTgt spid="109"/>
                                        </p:tgtEl>
                                        <p:attrNameLst>
                                          <p:attrName>style.visibility</p:attrName>
                                        </p:attrNameLst>
                                      </p:cBhvr>
                                      <p:to>
                                        <p:strVal val="hidden"/>
                                      </p:to>
                                    </p:set>
                                  </p:childTnLst>
                                </p:cTn>
                              </p:par>
                              <p:par>
                                <p:cTn id="98" presetID="22" presetClass="entr" presetSubtype="8" fill="hold" nodeType="withEffect">
                                  <p:stCondLst>
                                    <p:cond delay="0"/>
                                  </p:stCondLst>
                                  <p:childTnLst>
                                    <p:set>
                                      <p:cBhvr>
                                        <p:cTn id="99" dur="1" fill="hold">
                                          <p:stCondLst>
                                            <p:cond delay="0"/>
                                          </p:stCondLst>
                                        </p:cTn>
                                        <p:tgtEl>
                                          <p:spTgt spid="129"/>
                                        </p:tgtEl>
                                        <p:attrNameLst>
                                          <p:attrName>style.visibility</p:attrName>
                                        </p:attrNameLst>
                                      </p:cBhvr>
                                      <p:to>
                                        <p:strVal val="visible"/>
                                      </p:to>
                                    </p:set>
                                    <p:animEffect transition="in" filter="wipe(left)">
                                      <p:cBhvr>
                                        <p:cTn id="100" dur="500"/>
                                        <p:tgtEl>
                                          <p:spTgt spid="1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126"/>
                                        </p:tgtEl>
                                      </p:cBhvr>
                                    </p:animEffect>
                                    <p:set>
                                      <p:cBhvr>
                                        <p:cTn id="105" dur="1" fill="hold">
                                          <p:stCondLst>
                                            <p:cond delay="499"/>
                                          </p:stCondLst>
                                        </p:cTn>
                                        <p:tgtEl>
                                          <p:spTgt spid="126"/>
                                        </p:tgtEl>
                                        <p:attrNameLst>
                                          <p:attrName>style.visibility</p:attrName>
                                        </p:attrNameLst>
                                      </p:cBhvr>
                                      <p:to>
                                        <p:strVal val="hidden"/>
                                      </p:to>
                                    </p:set>
                                  </p:childTnLst>
                                </p:cTn>
                              </p:par>
                              <p:par>
                                <p:cTn id="106" presetID="7" presetClass="emph" presetSubtype="2" fill="hold" nodeType="withEffect">
                                  <p:stCondLst>
                                    <p:cond delay="0"/>
                                  </p:stCondLst>
                                  <p:childTnLst>
                                    <p:animClr clrSpc="rgb" dir="cw">
                                      <p:cBhvr>
                                        <p:cTn id="107" dur="500" fill="hold"/>
                                        <p:tgtEl>
                                          <p:spTgt spid="100"/>
                                        </p:tgtEl>
                                        <p:attrNameLst>
                                          <p:attrName>stroke.color</p:attrName>
                                        </p:attrNameLst>
                                      </p:cBhvr>
                                      <p:to>
                                        <a:srgbClr val="737373"/>
                                      </p:to>
                                    </p:animClr>
                                    <p:set>
                                      <p:cBhvr>
                                        <p:cTn id="108" dur="500" fill="hold"/>
                                        <p:tgtEl>
                                          <p:spTgt spid="100"/>
                                        </p:tgtEl>
                                        <p:attrNameLst>
                                          <p:attrName>stroke.on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145"/>
                                        </p:tgtEl>
                                        <p:attrNameLst>
                                          <p:attrName>style.visibility</p:attrName>
                                        </p:attrNameLst>
                                      </p:cBhvr>
                                      <p:to>
                                        <p:strVal val="visible"/>
                                      </p:to>
                                    </p:set>
                                    <p:animEffect transition="in" filter="fade">
                                      <p:cBhvr>
                                        <p:cTn id="111" dur="500"/>
                                        <p:tgtEl>
                                          <p:spTgt spid="145"/>
                                        </p:tgtEl>
                                      </p:cBhvr>
                                    </p:animEffect>
                                  </p:childTnLst>
                                </p:cTn>
                              </p:par>
                              <p:par>
                                <p:cTn id="112" presetID="10" presetClass="exit" presetSubtype="0" fill="hold" grpId="0" nodeType="withEffect">
                                  <p:stCondLst>
                                    <p:cond delay="0"/>
                                  </p:stCondLst>
                                  <p:childTnLst>
                                    <p:animEffect transition="out" filter="fade">
                                      <p:cBhvr>
                                        <p:cTn id="113" dur="500"/>
                                        <p:tgtEl>
                                          <p:spTgt spid="103"/>
                                        </p:tgtEl>
                                      </p:cBhvr>
                                    </p:animEffect>
                                    <p:set>
                                      <p:cBhvr>
                                        <p:cTn id="114" dur="1" fill="hold">
                                          <p:stCondLst>
                                            <p:cond delay="499"/>
                                          </p:stCondLst>
                                        </p:cTn>
                                        <p:tgtEl>
                                          <p:spTgt spid="103"/>
                                        </p:tgtEl>
                                        <p:attrNameLst>
                                          <p:attrName>style.visibility</p:attrName>
                                        </p:attrNameLst>
                                      </p:cBhvr>
                                      <p:to>
                                        <p:strVal val="hidden"/>
                                      </p:to>
                                    </p:set>
                                  </p:childTnLst>
                                </p:cTn>
                              </p:par>
                            </p:childTnLst>
                          </p:cTn>
                        </p:par>
                        <p:par>
                          <p:cTn id="115" fill="hold">
                            <p:stCondLst>
                              <p:cond delay="500"/>
                            </p:stCondLst>
                            <p:childTnLst>
                              <p:par>
                                <p:cTn id="116" presetID="1" presetClass="exit" presetSubtype="0" fill="hold" nodeType="afterEffect">
                                  <p:stCondLst>
                                    <p:cond delay="0"/>
                                  </p:stCondLst>
                                  <p:childTnLst>
                                    <p:set>
                                      <p:cBhvr>
                                        <p:cTn id="117" dur="1" fill="hold">
                                          <p:stCondLst>
                                            <p:cond delay="0"/>
                                          </p:stCondLst>
                                        </p:cTn>
                                        <p:tgtEl>
                                          <p:spTgt spid="150"/>
                                        </p:tgtEl>
                                        <p:attrNameLst>
                                          <p:attrName>style.visibility</p:attrName>
                                        </p:attrNameLst>
                                      </p:cBhvr>
                                      <p:to>
                                        <p:strVal val="hidden"/>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8" grpId="0"/>
      <p:bldP spid="99" grpId="0"/>
      <p:bldP spid="100" grpId="0" animBg="1"/>
      <p:bldP spid="101" grpId="0"/>
      <p:bldP spid="102" grpId="0" animBg="1"/>
      <p:bldP spid="103" grpId="0" animBg="1"/>
      <p:bldP spid="103" grpId="1" animBg="1"/>
      <p:bldP spid="104" grpId="0" animBg="1"/>
      <p:bldP spid="105" grpId="0" animBg="1"/>
      <p:bldP spid="112" grpId="0" animBg="1"/>
      <p:bldP spid="113" grpId="0" animBg="1"/>
      <p:bldP spid="114" grpId="0"/>
      <p:bldP spid="115" grpId="0" animBg="1"/>
      <p:bldP spid="116" grpId="0" animBg="1"/>
      <p:bldP spid="116" grpId="1" animBg="1"/>
      <p:bldP spid="117" grpId="0" animBg="1"/>
      <p:bldP spid="118" grpId="0" animBg="1"/>
      <p:bldP spid="119" grpId="0"/>
      <p:bldP spid="120" grpId="0" animBg="1"/>
      <p:bldP spid="121" grpId="0" animBg="1"/>
      <p:bldP spid="122" grpId="0" animBg="1"/>
      <p:bldP spid="124" grpId="0" animBg="1"/>
      <p:bldP spid="125" grpId="0" animBg="1"/>
      <p:bldP spid="126" grpId="0" animBg="1"/>
      <p:bldP spid="126" grpId="1" animBg="1"/>
      <p:bldP spid="144" grpId="0" animBg="1"/>
      <p:bldP spid="145" grpId="0" animBg="1"/>
      <p:bldP spid="14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8: SQL Server Data Virtualization</a:t>
            </a:r>
          </a:p>
        </p:txBody>
      </p:sp>
    </p:spTree>
    <p:extLst>
      <p:ext uri="{BB962C8B-B14F-4D97-AF65-F5344CB8AC3E}">
        <p14:creationId xmlns:p14="http://schemas.microsoft.com/office/powerpoint/2010/main" val="412644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18521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D</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istributed compute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Query data where it lives using T-SQL</a:t>
            </a:r>
            <a:endParaRPr lang="en-US" sz="1800" dirty="0">
              <a:solidFill>
                <a:srgbClr val="000000"/>
              </a:solidFill>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C2B2-DB01-4C21-B1DD-3D640FCB54A4}"/>
              </a:ext>
            </a:extLst>
          </p:cNvPr>
          <p:cNvSpPr>
            <a:spLocks noGrp="1"/>
          </p:cNvSpPr>
          <p:nvPr>
            <p:ph type="title"/>
          </p:nvPr>
        </p:nvSpPr>
        <p:spPr/>
        <p:txBody>
          <a:bodyPr/>
          <a:lstStyle/>
          <a:p>
            <a:r>
              <a:rPr lang="en-US" dirty="0"/>
              <a:t>Polybase as a Semantic Layer</a:t>
            </a:r>
          </a:p>
        </p:txBody>
      </p:sp>
      <p:graphicFrame>
        <p:nvGraphicFramePr>
          <p:cNvPr id="4" name="Diagram 3">
            <a:extLst>
              <a:ext uri="{FF2B5EF4-FFF2-40B4-BE49-F238E27FC236}">
                <a16:creationId xmlns:a16="http://schemas.microsoft.com/office/drawing/2014/main" id="{A2A5A61B-BBC8-42BC-81DA-EDCE8A4427E7}"/>
              </a:ext>
            </a:extLst>
          </p:cNvPr>
          <p:cNvGraphicFramePr/>
          <p:nvPr>
            <p:extLst/>
          </p:nvPr>
        </p:nvGraphicFramePr>
        <p:xfrm>
          <a:off x="586390" y="1434370"/>
          <a:ext cx="11018520" cy="4050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46801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0243" y="245112"/>
            <a:ext cx="11018520" cy="553998"/>
          </a:xfrm>
        </p:spPr>
        <p:txBody>
          <a:bodyPr/>
          <a:lstStyle/>
          <a:p>
            <a:r>
              <a:rPr lang="en-US" dirty="0"/>
              <a:t>Polybase and Other Connectors</a:t>
            </a:r>
          </a:p>
        </p:txBody>
      </p:sp>
      <p:sp>
        <p:nvSpPr>
          <p:cNvPr id="6" name="Text Placeholder 5"/>
          <p:cNvSpPr>
            <a:spLocks noGrp="1"/>
          </p:cNvSpPr>
          <p:nvPr>
            <p:ph type="body" sz="quarter" idx="10"/>
          </p:nvPr>
        </p:nvSpPr>
        <p:spPr>
          <a:xfrm>
            <a:off x="586390" y="1434370"/>
            <a:ext cx="11018520" cy="3016210"/>
          </a:xfrm>
        </p:spPr>
        <p:txBody>
          <a:bodyPr/>
          <a:lstStyle/>
          <a:p>
            <a:r>
              <a:rPr lang="en-US" dirty="0"/>
              <a:t>Built-in Connectors (use ODBC)</a:t>
            </a:r>
          </a:p>
          <a:p>
            <a:r>
              <a:rPr lang="en-US" dirty="0"/>
              <a:t>	</a:t>
            </a:r>
            <a:r>
              <a:rPr lang="en-US" b="1" dirty="0"/>
              <a:t>sqlserver</a:t>
            </a:r>
          </a:p>
          <a:p>
            <a:r>
              <a:rPr lang="en-US" dirty="0"/>
              <a:t>	</a:t>
            </a:r>
            <a:r>
              <a:rPr lang="en-US" b="1" dirty="0"/>
              <a:t>oracle</a:t>
            </a:r>
          </a:p>
          <a:p>
            <a:r>
              <a:rPr lang="en-US" dirty="0"/>
              <a:t>	</a:t>
            </a:r>
            <a:r>
              <a:rPr lang="en-US" b="1" dirty="0"/>
              <a:t>teradata</a:t>
            </a:r>
          </a:p>
          <a:p>
            <a:r>
              <a:rPr lang="en-US" dirty="0"/>
              <a:t>	</a:t>
            </a:r>
            <a:r>
              <a:rPr lang="en-US" b="1" dirty="0"/>
              <a:t>mongodb</a:t>
            </a:r>
          </a:p>
          <a:p>
            <a:endParaRPr lang="en-US" dirty="0"/>
          </a:p>
        </p:txBody>
      </p:sp>
      <p:sp>
        <p:nvSpPr>
          <p:cNvPr id="2" name="Rectangle 1">
            <a:extLst>
              <a:ext uri="{FF2B5EF4-FFF2-40B4-BE49-F238E27FC236}">
                <a16:creationId xmlns:a16="http://schemas.microsoft.com/office/drawing/2014/main" id="{43666839-31E8-4599-8B67-C4452246CCD7}"/>
              </a:ext>
            </a:extLst>
          </p:cNvPr>
          <p:cNvSpPr/>
          <p:nvPr/>
        </p:nvSpPr>
        <p:spPr bwMode="auto">
          <a:xfrm>
            <a:off x="7907117" y="965710"/>
            <a:ext cx="4104640" cy="5539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\binn\Polybase\ODBC Drivers</a:t>
            </a:r>
          </a:p>
        </p:txBody>
      </p:sp>
      <p:cxnSp>
        <p:nvCxnSpPr>
          <p:cNvPr id="4" name="Straight Arrow Connector 3">
            <a:extLst>
              <a:ext uri="{FF2B5EF4-FFF2-40B4-BE49-F238E27FC236}">
                <a16:creationId xmlns:a16="http://schemas.microsoft.com/office/drawing/2014/main" id="{6BDFEBE3-6B6C-4C8C-A1A4-2A39D976D7C0}"/>
              </a:ext>
            </a:extLst>
          </p:cNvPr>
          <p:cNvCxnSpPr>
            <a:cxnSpLocks/>
            <a:endCxn id="2" idx="1"/>
          </p:cNvCxnSpPr>
          <p:nvPr/>
        </p:nvCxnSpPr>
        <p:spPr>
          <a:xfrm flipV="1">
            <a:off x="5486037" y="1242709"/>
            <a:ext cx="2421080" cy="2991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9C692B4-FD84-46A3-9EEC-852BD9B416AE}"/>
              </a:ext>
            </a:extLst>
          </p:cNvPr>
          <p:cNvCxnSpPr>
            <a:cxnSpLocks/>
          </p:cNvCxnSpPr>
          <p:nvPr/>
        </p:nvCxnSpPr>
        <p:spPr>
          <a:xfrm>
            <a:off x="3069771" y="2188029"/>
            <a:ext cx="3852817" cy="2135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E0A0FA4-8F5B-46BA-9B02-1C787A9E7EAC}"/>
              </a:ext>
            </a:extLst>
          </p:cNvPr>
          <p:cNvSpPr/>
          <p:nvPr/>
        </p:nvSpPr>
        <p:spPr bwMode="auto">
          <a:xfrm>
            <a:off x="6972299" y="1904279"/>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SQL Server, Azure SQL Database, Azure SQL Data Warehouse</a:t>
            </a:r>
          </a:p>
        </p:txBody>
      </p:sp>
      <p:sp>
        <p:nvSpPr>
          <p:cNvPr id="12" name="Rectangle: Rounded Corners 11">
            <a:extLst>
              <a:ext uri="{FF2B5EF4-FFF2-40B4-BE49-F238E27FC236}">
                <a16:creationId xmlns:a16="http://schemas.microsoft.com/office/drawing/2014/main" id="{9741ED0D-3681-48CA-84E9-50BF01C821EF}"/>
              </a:ext>
            </a:extLst>
          </p:cNvPr>
          <p:cNvSpPr/>
          <p:nvPr/>
        </p:nvSpPr>
        <p:spPr bwMode="auto">
          <a:xfrm>
            <a:off x="6922588" y="3273158"/>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MongoDB or CosmosDB (using MongoDB API)</a:t>
            </a:r>
          </a:p>
        </p:txBody>
      </p:sp>
      <p:cxnSp>
        <p:nvCxnSpPr>
          <p:cNvPr id="13" name="Straight Arrow Connector 12">
            <a:extLst>
              <a:ext uri="{FF2B5EF4-FFF2-40B4-BE49-F238E27FC236}">
                <a16:creationId xmlns:a16="http://schemas.microsoft.com/office/drawing/2014/main" id="{16E2C8D4-AE4C-465A-910D-9BCAE6D3C778}"/>
              </a:ext>
            </a:extLst>
          </p:cNvPr>
          <p:cNvCxnSpPr>
            <a:cxnSpLocks/>
            <a:endCxn id="12" idx="1"/>
          </p:cNvCxnSpPr>
          <p:nvPr/>
        </p:nvCxnSpPr>
        <p:spPr>
          <a:xfrm>
            <a:off x="3119482" y="3672086"/>
            <a:ext cx="3803106" cy="1113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C6B503E-890E-4648-9895-1C39C53AF5AD}"/>
              </a:ext>
            </a:extLst>
          </p:cNvPr>
          <p:cNvSpPr/>
          <p:nvPr/>
        </p:nvSpPr>
        <p:spPr bwMode="auto">
          <a:xfrm>
            <a:off x="6972299" y="4575572"/>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64bit</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ODBC 3.0+ compliant</a:t>
            </a:r>
          </a:p>
        </p:txBody>
      </p:sp>
      <p:cxnSp>
        <p:nvCxnSpPr>
          <p:cNvPr id="15" name="Straight Arrow Connector 14">
            <a:extLst>
              <a:ext uri="{FF2B5EF4-FFF2-40B4-BE49-F238E27FC236}">
                <a16:creationId xmlns:a16="http://schemas.microsoft.com/office/drawing/2014/main" id="{4EA768A7-D85D-4DD2-A5B9-9D114567DE25}"/>
              </a:ext>
            </a:extLst>
          </p:cNvPr>
          <p:cNvCxnSpPr>
            <a:cxnSpLocks/>
            <a:endCxn id="14" idx="1"/>
          </p:cNvCxnSpPr>
          <p:nvPr/>
        </p:nvCxnSpPr>
        <p:spPr>
          <a:xfrm flipV="1">
            <a:off x="2483318" y="5085840"/>
            <a:ext cx="4488981" cy="23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0CD58133-774F-4512-8D24-B4858D9362B7}"/>
              </a:ext>
            </a:extLst>
          </p:cNvPr>
          <p:cNvSpPr txBox="1">
            <a:spLocks/>
          </p:cNvSpPr>
          <p:nvPr/>
        </p:nvSpPr>
        <p:spPr>
          <a:xfrm>
            <a:off x="640093" y="4576691"/>
            <a:ext cx="11018520"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ODBC Connector</a:t>
            </a:r>
          </a:p>
          <a:p>
            <a:r>
              <a:rPr lang="en-US" dirty="0"/>
              <a:t>	</a:t>
            </a:r>
            <a:r>
              <a:rPr lang="en-US" b="1" dirty="0"/>
              <a:t>odbc</a:t>
            </a:r>
          </a:p>
          <a:p>
            <a:r>
              <a:rPr lang="en-US" dirty="0"/>
              <a:t>	You install the driver</a:t>
            </a:r>
          </a:p>
        </p:txBody>
      </p:sp>
      <p:sp>
        <p:nvSpPr>
          <p:cNvPr id="10" name="TextBox 9">
            <a:extLst>
              <a:ext uri="{FF2B5EF4-FFF2-40B4-BE49-F238E27FC236}">
                <a16:creationId xmlns:a16="http://schemas.microsoft.com/office/drawing/2014/main" id="{A947AA52-9F44-401F-9AA8-3F5DF94973CC}"/>
              </a:ext>
            </a:extLst>
          </p:cNvPr>
          <p:cNvSpPr txBox="1"/>
          <p:nvPr/>
        </p:nvSpPr>
        <p:spPr>
          <a:xfrm>
            <a:off x="180243" y="990771"/>
            <a:ext cx="531844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LOCATION “string” in EXTERNAL DATA SOURCE</a:t>
            </a:r>
          </a:p>
        </p:txBody>
      </p:sp>
      <p:sp>
        <p:nvSpPr>
          <p:cNvPr id="18" name="Rectangle: Rounded Corners 17">
            <a:extLst>
              <a:ext uri="{FF2B5EF4-FFF2-40B4-BE49-F238E27FC236}">
                <a16:creationId xmlns:a16="http://schemas.microsoft.com/office/drawing/2014/main" id="{E5B9D58E-B2EF-4F47-A74C-E8819F0377E2}"/>
              </a:ext>
            </a:extLst>
          </p:cNvPr>
          <p:cNvSpPr/>
          <p:nvPr/>
        </p:nvSpPr>
        <p:spPr bwMode="auto">
          <a:xfrm>
            <a:off x="6972299" y="5710165"/>
            <a:ext cx="4632611" cy="7195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Ex. SAP HANA (HDBCODBC Driver)</a:t>
            </a:r>
          </a:p>
        </p:txBody>
      </p:sp>
      <p:cxnSp>
        <p:nvCxnSpPr>
          <p:cNvPr id="19" name="Straight Arrow Connector 18">
            <a:extLst>
              <a:ext uri="{FF2B5EF4-FFF2-40B4-BE49-F238E27FC236}">
                <a16:creationId xmlns:a16="http://schemas.microsoft.com/office/drawing/2014/main" id="{78759A95-BB6E-4BB2-A286-CAA9C598003A}"/>
              </a:ext>
            </a:extLst>
          </p:cNvPr>
          <p:cNvCxnSpPr>
            <a:cxnSpLocks/>
          </p:cNvCxnSpPr>
          <p:nvPr/>
        </p:nvCxnSpPr>
        <p:spPr>
          <a:xfrm>
            <a:off x="5111015" y="5804030"/>
            <a:ext cx="1861283" cy="2137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xplosion: 14 Points 2">
            <a:extLst>
              <a:ext uri="{FF2B5EF4-FFF2-40B4-BE49-F238E27FC236}">
                <a16:creationId xmlns:a16="http://schemas.microsoft.com/office/drawing/2014/main" id="{46EA3DC0-07E5-4929-B542-5D8F9D830757}"/>
              </a:ext>
            </a:extLst>
          </p:cNvPr>
          <p:cNvSpPr/>
          <p:nvPr/>
        </p:nvSpPr>
        <p:spPr bwMode="auto">
          <a:xfrm>
            <a:off x="2647376" y="2337892"/>
            <a:ext cx="4747318" cy="1302414"/>
          </a:xfrm>
          <a:prstGeom prst="irregularSeal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No client software install required</a:t>
            </a:r>
          </a:p>
        </p:txBody>
      </p:sp>
      <p:sp>
        <p:nvSpPr>
          <p:cNvPr id="8" name="Left Brace 7">
            <a:extLst>
              <a:ext uri="{FF2B5EF4-FFF2-40B4-BE49-F238E27FC236}">
                <a16:creationId xmlns:a16="http://schemas.microsoft.com/office/drawing/2014/main" id="{50F4F269-CBE0-4510-B483-6A3D3C3B1C6E}"/>
              </a:ext>
            </a:extLst>
          </p:cNvPr>
          <p:cNvSpPr/>
          <p:nvPr/>
        </p:nvSpPr>
        <p:spPr>
          <a:xfrm>
            <a:off x="1157468" y="2188029"/>
            <a:ext cx="219919" cy="108512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B26D8FCE-FC86-4267-9604-E8CD0023B644}"/>
              </a:ext>
            </a:extLst>
          </p:cNvPr>
          <p:cNvSpPr txBox="1"/>
          <p:nvPr/>
        </p:nvSpPr>
        <p:spPr>
          <a:xfrm rot="16200000">
            <a:off x="172176" y="2510573"/>
            <a:ext cx="1320874"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Scale out with </a:t>
            </a:r>
          </a:p>
          <a:p>
            <a:pPr algn="ctr"/>
            <a:r>
              <a:rPr lang="en-US" sz="1600" dirty="0">
                <a:gradFill>
                  <a:gsLst>
                    <a:gs pos="2917">
                      <a:schemeClr val="tx1"/>
                    </a:gs>
                    <a:gs pos="30000">
                      <a:schemeClr val="tx1"/>
                    </a:gs>
                  </a:gsLst>
                  <a:lin ang="5400000" scaled="0"/>
                </a:gradFill>
              </a:rPr>
              <a:t>partitions</a:t>
            </a:r>
          </a:p>
        </p:txBody>
      </p:sp>
    </p:spTree>
    <p:extLst>
      <p:ext uri="{BB962C8B-B14F-4D97-AF65-F5344CB8AC3E}">
        <p14:creationId xmlns:p14="http://schemas.microsoft.com/office/powerpoint/2010/main" val="154288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P spid="16" grpId="0"/>
      <p:bldP spid="18" grpId="0" animBg="1"/>
      <p:bldP spid="3" grpId="0" animBg="1"/>
      <p:bldP spid="8" grpId="0" animBg="1"/>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15674" y="260689"/>
            <a:ext cx="11412059" cy="553998"/>
          </a:xfrm>
        </p:spPr>
        <p:txBody>
          <a:bodyPr/>
          <a:lstStyle/>
          <a:p>
            <a:r>
              <a:rPr lang="en-US" dirty="0"/>
              <a:t>SQL Server 2019: Data Virtualization</a:t>
            </a:r>
          </a:p>
        </p:txBody>
      </p:sp>
      <p:grpSp>
        <p:nvGrpSpPr>
          <p:cNvPr id="6" name="Group 5">
            <a:extLst>
              <a:ext uri="{FF2B5EF4-FFF2-40B4-BE49-F238E27FC236}">
                <a16:creationId xmlns:a16="http://schemas.microsoft.com/office/drawing/2014/main" id="{FBE54A2D-4670-4565-B17D-9A6A60CD23B8}"/>
              </a:ext>
            </a:extLst>
          </p:cNvPr>
          <p:cNvGrpSpPr/>
          <p:nvPr/>
        </p:nvGrpSpPr>
        <p:grpSpPr>
          <a:xfrm>
            <a:off x="5627445" y="3150401"/>
            <a:ext cx="914643" cy="1001598"/>
            <a:chOff x="5638675" y="2887316"/>
            <a:chExt cx="914643" cy="1001598"/>
          </a:xfrm>
        </p:grpSpPr>
        <p:sp>
          <p:nvSpPr>
            <p:cNvPr id="11" name="Freeform: Shape 829">
              <a:extLst>
                <a:ext uri="{FF2B5EF4-FFF2-40B4-BE49-F238E27FC236}">
                  <a16:creationId xmlns:a16="http://schemas.microsoft.com/office/drawing/2014/main" id="{00341503-30F5-42D6-B1B6-760962A08B2D}"/>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12" name="Rectangle 11">
              <a:extLst>
                <a:ext uri="{FF2B5EF4-FFF2-40B4-BE49-F238E27FC236}">
                  <a16:creationId xmlns:a16="http://schemas.microsoft.com/office/drawing/2014/main" id="{ADBF28B5-7A3B-4D49-943A-F97D7562F5BA}"/>
                </a:ext>
              </a:extLst>
            </p:cNvPr>
            <p:cNvSpPr/>
            <p:nvPr/>
          </p:nvSpPr>
          <p:spPr>
            <a:xfrm>
              <a:off x="5792072" y="3279118"/>
              <a:ext cx="607859" cy="341632"/>
            </a:xfrm>
            <a:prstGeom prst="rect">
              <a:avLst/>
            </a:prstGeom>
          </p:spPr>
          <p:txBody>
            <a:bodyPr wrap="square">
              <a:spAutoFit/>
            </a:bodyPr>
            <a:lstStyle/>
            <a:p>
              <a:pPr algn="ctr">
                <a:lnSpc>
                  <a:spcPct val="90000"/>
                </a:lnSpc>
                <a:spcAft>
                  <a:spcPts val="600"/>
                </a:spcAft>
              </a:pPr>
              <a:r>
                <a:rPr lang="en-US" sz="1800" b="1" dirty="0">
                  <a:solidFill>
                    <a:srgbClr val="50E6FF"/>
                  </a:solidFill>
                  <a:latin typeface="Segoe UI" panose="020B0502040204020203" pitchFamily="34" charset="0"/>
                  <a:cs typeface="Segoe UI" panose="020B0502040204020203" pitchFamily="34" charset="0"/>
                </a:rPr>
                <a:t>SQL</a:t>
              </a:r>
            </a:p>
          </p:txBody>
        </p:sp>
      </p:grpSp>
      <p:pic>
        <p:nvPicPr>
          <p:cNvPr id="13" name="Picture 12">
            <a:extLst>
              <a:ext uri="{FF2B5EF4-FFF2-40B4-BE49-F238E27FC236}">
                <a16:creationId xmlns:a16="http://schemas.microsoft.com/office/drawing/2014/main" id="{738B875B-EFBB-4A2E-98E1-72D8588EE7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92280" y="1056340"/>
            <a:ext cx="1909193" cy="1005508"/>
          </a:xfrm>
          <a:prstGeom prst="rect">
            <a:avLst/>
          </a:prstGeom>
        </p:spPr>
      </p:pic>
      <p:pic>
        <p:nvPicPr>
          <p:cNvPr id="15" name="Graphic 14">
            <a:extLst>
              <a:ext uri="{FF2B5EF4-FFF2-40B4-BE49-F238E27FC236}">
                <a16:creationId xmlns:a16="http://schemas.microsoft.com/office/drawing/2014/main" id="{75DB580B-1A06-4079-8E69-B9E789C17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48525" y="2154008"/>
            <a:ext cx="476250" cy="476250"/>
          </a:xfrm>
          <a:prstGeom prst="rect">
            <a:avLst/>
          </a:prstGeom>
        </p:spPr>
      </p:pic>
      <p:sp>
        <p:nvSpPr>
          <p:cNvPr id="16" name="TextBox 15">
            <a:extLst>
              <a:ext uri="{FF2B5EF4-FFF2-40B4-BE49-F238E27FC236}">
                <a16:creationId xmlns:a16="http://schemas.microsoft.com/office/drawing/2014/main" id="{F25E9D5D-A5C9-4242-BF79-E4D6BAF3CBF2}"/>
              </a:ext>
            </a:extLst>
          </p:cNvPr>
          <p:cNvSpPr txBox="1"/>
          <p:nvPr/>
        </p:nvSpPr>
        <p:spPr>
          <a:xfrm>
            <a:off x="10159130" y="2304591"/>
            <a:ext cx="1303177"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Mobile </a:t>
            </a:r>
          </a:p>
          <a:p>
            <a:pPr algn="l"/>
            <a:r>
              <a:rPr lang="en-US" sz="2000" dirty="0">
                <a:gradFill>
                  <a:gsLst>
                    <a:gs pos="2917">
                      <a:schemeClr val="tx1"/>
                    </a:gs>
                    <a:gs pos="30000">
                      <a:schemeClr val="tx1"/>
                    </a:gs>
                  </a:gsLst>
                  <a:lin ang="5400000" scaled="0"/>
                </a:gradFill>
              </a:rPr>
              <a:t>App Orders</a:t>
            </a:r>
          </a:p>
        </p:txBody>
      </p:sp>
      <p:pic>
        <p:nvPicPr>
          <p:cNvPr id="18" name="Picture 2" descr="http://www.bojanglesmuseum.com/wp-content/uploads/2017/07/Cool-Microsoft-Sql-Server-Logo-98-On-Create-A-Free-Logo-with-Microsoft-Sql-Server-Logo.jpg">
            <a:extLst>
              <a:ext uri="{FF2B5EF4-FFF2-40B4-BE49-F238E27FC236}">
                <a16:creationId xmlns:a16="http://schemas.microsoft.com/office/drawing/2014/main" id="{3BFC25CE-3A20-41A4-A64F-EC17352667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983" y="1180097"/>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EC8C988-29D9-4955-B02F-3556876A8F31}"/>
              </a:ext>
            </a:extLst>
          </p:cNvPr>
          <p:cNvSpPr txBox="1"/>
          <p:nvPr/>
        </p:nvSpPr>
        <p:spPr>
          <a:xfrm>
            <a:off x="400299" y="1820741"/>
            <a:ext cx="189167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536780" y="5748313"/>
            <a:ext cx="230460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Accounts Receivable</a:t>
            </a:r>
          </a:p>
        </p:txBody>
      </p:sp>
      <p:pic>
        <p:nvPicPr>
          <p:cNvPr id="23" name="Picture 22">
            <a:extLst>
              <a:ext uri="{FF2B5EF4-FFF2-40B4-BE49-F238E27FC236}">
                <a16:creationId xmlns:a16="http://schemas.microsoft.com/office/drawing/2014/main" id="{5964AA12-D244-498B-8EFA-9BA744C831F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700809" y="4227743"/>
            <a:ext cx="1976546" cy="1482410"/>
          </a:xfrm>
          <a:prstGeom prst="rect">
            <a:avLst/>
          </a:prstGeom>
        </p:spPr>
      </p:pic>
      <p:sp>
        <p:nvSpPr>
          <p:cNvPr id="25" name="Title 2">
            <a:extLst>
              <a:ext uri="{FF2B5EF4-FFF2-40B4-BE49-F238E27FC236}">
                <a16:creationId xmlns:a16="http://schemas.microsoft.com/office/drawing/2014/main" id="{2CF7F0F3-2929-40F9-BF59-AF5B124BAD2A}"/>
              </a:ext>
            </a:extLst>
          </p:cNvPr>
          <p:cNvSpPr txBox="1">
            <a:spLocks/>
          </p:cNvSpPr>
          <p:nvPr/>
        </p:nvSpPr>
        <p:spPr>
          <a:xfrm>
            <a:off x="2849983" y="3293447"/>
            <a:ext cx="3246013"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400" dirty="0"/>
              <a:t>SQL Server </a:t>
            </a:r>
          </a:p>
          <a:p>
            <a:pPr algn="ctr"/>
            <a:r>
              <a:rPr lang="en-US" sz="2400" dirty="0"/>
              <a:t>2019</a:t>
            </a:r>
          </a:p>
        </p:txBody>
      </p:sp>
      <p:pic>
        <p:nvPicPr>
          <p:cNvPr id="27" name="Picture 26" descr="A picture containing clipart&#10;&#10;Description automatically generated">
            <a:extLst>
              <a:ext uri="{FF2B5EF4-FFF2-40B4-BE49-F238E27FC236}">
                <a16:creationId xmlns:a16="http://schemas.microsoft.com/office/drawing/2014/main" id="{228C2513-5582-417B-9C84-5A3605FED4C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446829" y="5079508"/>
            <a:ext cx="1298341" cy="871656"/>
          </a:xfrm>
          <a:prstGeom prst="rect">
            <a:avLst/>
          </a:prstGeom>
        </p:spPr>
      </p:pic>
      <p:sp>
        <p:nvSpPr>
          <p:cNvPr id="29" name="TextBox 28">
            <a:extLst>
              <a:ext uri="{FF2B5EF4-FFF2-40B4-BE49-F238E27FC236}">
                <a16:creationId xmlns:a16="http://schemas.microsoft.com/office/drawing/2014/main" id="{E01F73E2-6696-44F5-89E6-BEA8567DB495}"/>
              </a:ext>
            </a:extLst>
          </p:cNvPr>
          <p:cNvSpPr txBox="1"/>
          <p:nvPr/>
        </p:nvSpPr>
        <p:spPr>
          <a:xfrm>
            <a:off x="5284526" y="6020222"/>
            <a:ext cx="16229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Reviews</a:t>
            </a:r>
          </a:p>
        </p:txBody>
      </p:sp>
      <p:pic>
        <p:nvPicPr>
          <p:cNvPr id="31" name="Picture 30" descr="A picture containing clipart&#10;&#10;Description automatically generated">
            <a:extLst>
              <a:ext uri="{FF2B5EF4-FFF2-40B4-BE49-F238E27FC236}">
                <a16:creationId xmlns:a16="http://schemas.microsoft.com/office/drawing/2014/main" id="{AE45E4AC-DAE2-4A28-B72E-E01DBBF732E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119081" y="5028666"/>
            <a:ext cx="1799530" cy="643908"/>
          </a:xfrm>
          <a:prstGeom prst="rect">
            <a:avLst/>
          </a:prstGeom>
        </p:spPr>
      </p:pic>
      <p:sp>
        <p:nvSpPr>
          <p:cNvPr id="34" name="TextBox 33">
            <a:extLst>
              <a:ext uri="{FF2B5EF4-FFF2-40B4-BE49-F238E27FC236}">
                <a16:creationId xmlns:a16="http://schemas.microsoft.com/office/drawing/2014/main" id="{F818029D-CEBF-4A50-8235-C36A7E8177FF}"/>
              </a:ext>
            </a:extLst>
          </p:cNvPr>
          <p:cNvSpPr txBox="1"/>
          <p:nvPr/>
        </p:nvSpPr>
        <p:spPr>
          <a:xfrm>
            <a:off x="182235" y="5866552"/>
            <a:ext cx="314464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Customers from Acquisition</a:t>
            </a:r>
          </a:p>
        </p:txBody>
      </p:sp>
      <p:cxnSp>
        <p:nvCxnSpPr>
          <p:cNvPr id="42" name="Straight Connector 41">
            <a:extLst>
              <a:ext uri="{FF2B5EF4-FFF2-40B4-BE49-F238E27FC236}">
                <a16:creationId xmlns:a16="http://schemas.microsoft.com/office/drawing/2014/main" id="{6736C0D9-EC1D-48CE-A3F5-E824D32FD78B}"/>
              </a:ext>
            </a:extLst>
          </p:cNvPr>
          <p:cNvCxnSpPr>
            <a:cxnSpLocks/>
            <a:stCxn id="11" idx="6"/>
          </p:cNvCxnSpPr>
          <p:nvPr/>
        </p:nvCxnSpPr>
        <p:spPr>
          <a:xfrm flipV="1">
            <a:off x="6542088" y="1921690"/>
            <a:ext cx="3492895" cy="137170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91962F-A25C-4E31-95F1-C7C8036DF050}"/>
              </a:ext>
            </a:extLst>
          </p:cNvPr>
          <p:cNvCxnSpPr>
            <a:cxnSpLocks/>
            <a:endCxn id="11" idx="9"/>
          </p:cNvCxnSpPr>
          <p:nvPr/>
        </p:nvCxnSpPr>
        <p:spPr>
          <a:xfrm flipV="1">
            <a:off x="2499933" y="4009006"/>
            <a:ext cx="3127512" cy="90421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6095996" y="4124300"/>
            <a:ext cx="0" cy="7889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a:endCxn id="11" idx="10"/>
          </p:cNvCxnSpPr>
          <p:nvPr/>
        </p:nvCxnSpPr>
        <p:spPr>
          <a:xfrm>
            <a:off x="2184850" y="1715179"/>
            <a:ext cx="3442595" cy="1578215"/>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318D58-A131-4C59-B7E3-CB4481040467}"/>
              </a:ext>
            </a:extLst>
          </p:cNvPr>
          <p:cNvCxnSpPr>
            <a:cxnSpLocks/>
          </p:cNvCxnSpPr>
          <p:nvPr/>
        </p:nvCxnSpPr>
        <p:spPr>
          <a:xfrm>
            <a:off x="6523423" y="4009006"/>
            <a:ext cx="2947889" cy="125553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6118A14-0678-4C9C-898D-126590949804}"/>
              </a:ext>
            </a:extLst>
          </p:cNvPr>
          <p:cNvSpPr txBox="1"/>
          <p:nvPr/>
        </p:nvSpPr>
        <p:spPr>
          <a:xfrm>
            <a:off x="6809863" y="3508433"/>
            <a:ext cx="23750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WideWorldimporters</a:t>
            </a:r>
          </a:p>
        </p:txBody>
      </p:sp>
      <p:pic>
        <p:nvPicPr>
          <p:cNvPr id="3" name="Picture 2" descr="A close up of a sign&#10;&#10;Description automatically generated">
            <a:extLst>
              <a:ext uri="{FF2B5EF4-FFF2-40B4-BE49-F238E27FC236}">
                <a16:creationId xmlns:a16="http://schemas.microsoft.com/office/drawing/2014/main" id="{13A13B8B-5F13-4AF2-B1BE-40E2756F4B5E}"/>
              </a:ext>
            </a:extLst>
          </p:cNvPr>
          <p:cNvPicPr>
            <a:picLocks noChangeAspect="1"/>
          </p:cNvPicPr>
          <p:nvPr/>
        </p:nvPicPr>
        <p:blipFill>
          <a:blip r:embed="rId14"/>
          <a:stretch>
            <a:fillRect/>
          </a:stretch>
        </p:blipFill>
        <p:spPr>
          <a:xfrm>
            <a:off x="5780842" y="1117437"/>
            <a:ext cx="780290" cy="780290"/>
          </a:xfrm>
          <a:prstGeom prst="rect">
            <a:avLst/>
          </a:prstGeom>
        </p:spPr>
      </p:pic>
      <p:cxnSp>
        <p:nvCxnSpPr>
          <p:cNvPr id="35" name="Straight Connector 34">
            <a:extLst>
              <a:ext uri="{FF2B5EF4-FFF2-40B4-BE49-F238E27FC236}">
                <a16:creationId xmlns:a16="http://schemas.microsoft.com/office/drawing/2014/main" id="{2C3DB9CA-8C6E-4E99-BF10-E3E8D660BF38}"/>
              </a:ext>
            </a:extLst>
          </p:cNvPr>
          <p:cNvCxnSpPr>
            <a:cxnSpLocks/>
          </p:cNvCxnSpPr>
          <p:nvPr/>
        </p:nvCxnSpPr>
        <p:spPr>
          <a:xfrm flipH="1" flipV="1">
            <a:off x="6067921" y="2000502"/>
            <a:ext cx="11230" cy="111071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6542088" y="1251317"/>
            <a:ext cx="22009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Modern StockItems</a:t>
            </a:r>
          </a:p>
        </p:txBody>
      </p:sp>
    </p:spTree>
    <p:extLst>
      <p:ext uri="{BB962C8B-B14F-4D97-AF65-F5344CB8AC3E}">
        <p14:creationId xmlns:p14="http://schemas.microsoft.com/office/powerpoint/2010/main" val="30434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863" y="488"/>
            <a:ext cx="4675798"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2800" cap="all" spc="800" dirty="0">
                <a:solidFill>
                  <a:srgbClr val="0078D7"/>
                </a:solidFill>
                <a:latin typeface="Segoe UI Semilight" charset="0"/>
                <a:ea typeface="Segoe UI Semilight" charset="0"/>
                <a:cs typeface="Segoe UI Semilight" charset="0"/>
              </a:rPr>
              <a:t>SQL SERVER 2017 </a:t>
            </a:r>
          </a:p>
        </p:txBody>
      </p:sp>
      <p:sp>
        <p:nvSpPr>
          <p:cNvPr id="155" name="Title 1">
            <a:extLst>
              <a:ext uri="{FF2B5EF4-FFF2-40B4-BE49-F238E27FC236}">
                <a16:creationId xmlns:a16="http://schemas.microsoft.com/office/drawing/2014/main" id="{1A979F03-27B5-439D-9049-850E8A1E6D08}"/>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Key New Functionality</a:t>
            </a:r>
          </a:p>
        </p:txBody>
      </p:sp>
      <p:grpSp>
        <p:nvGrpSpPr>
          <p:cNvPr id="3" name="Group 2">
            <a:extLst>
              <a:ext uri="{FF2B5EF4-FFF2-40B4-BE49-F238E27FC236}">
                <a16:creationId xmlns:a16="http://schemas.microsoft.com/office/drawing/2014/main" id="{FAC1151D-0DCE-4714-8951-2A494A078F5E}"/>
              </a:ext>
            </a:extLst>
          </p:cNvPr>
          <p:cNvGrpSpPr/>
          <p:nvPr/>
        </p:nvGrpSpPr>
        <p:grpSpPr>
          <a:xfrm>
            <a:off x="4606325" y="619426"/>
            <a:ext cx="2588016" cy="2714265"/>
            <a:chOff x="7720721" y="2327445"/>
            <a:chExt cx="2639911" cy="2768692"/>
          </a:xfrm>
        </p:grpSpPr>
        <p:sp>
          <p:nvSpPr>
            <p:cNvPr id="16" name="TextBox 15">
              <a:extLst>
                <a:ext uri="{FF2B5EF4-FFF2-40B4-BE49-F238E27FC236}">
                  <a16:creationId xmlns:a16="http://schemas.microsoft.com/office/drawing/2014/main" id="{BBF52E43-AE25-4477-BCE9-E7FAD650377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17" name="TextBox 16">
              <a:extLst>
                <a:ext uri="{FF2B5EF4-FFF2-40B4-BE49-F238E27FC236}">
                  <a16:creationId xmlns:a16="http://schemas.microsoft.com/office/drawing/2014/main" id="{D50D4F34-827D-436D-8415-BD75979D31E9}"/>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18" name="Arc 17">
              <a:extLst>
                <a:ext uri="{FF2B5EF4-FFF2-40B4-BE49-F238E27FC236}">
                  <a16:creationId xmlns:a16="http://schemas.microsoft.com/office/drawing/2014/main" id="{BD4D2719-BEA6-40DE-9620-DD837343B4CC}"/>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9" name="Arc 18">
              <a:extLst>
                <a:ext uri="{FF2B5EF4-FFF2-40B4-BE49-F238E27FC236}">
                  <a16:creationId xmlns:a16="http://schemas.microsoft.com/office/drawing/2014/main" id="{736492EC-EE24-4292-B22B-5237A056DA8E}"/>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0" name="Arc 19">
              <a:extLst>
                <a:ext uri="{FF2B5EF4-FFF2-40B4-BE49-F238E27FC236}">
                  <a16:creationId xmlns:a16="http://schemas.microsoft.com/office/drawing/2014/main" id="{F761C144-D349-4D9A-9C00-4CD32064CB85}"/>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1" name="Arc 20">
              <a:extLst>
                <a:ext uri="{FF2B5EF4-FFF2-40B4-BE49-F238E27FC236}">
                  <a16:creationId xmlns:a16="http://schemas.microsoft.com/office/drawing/2014/main" id="{A763928B-C3FF-4F6D-94AD-F4D62B40D6B3}"/>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2" name="TextBox 21">
              <a:extLst>
                <a:ext uri="{FF2B5EF4-FFF2-40B4-BE49-F238E27FC236}">
                  <a16:creationId xmlns:a16="http://schemas.microsoft.com/office/drawing/2014/main" id="{578848E3-C901-46E5-A01C-2AF61463946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23" name="TextBox 22">
              <a:extLst>
                <a:ext uri="{FF2B5EF4-FFF2-40B4-BE49-F238E27FC236}">
                  <a16:creationId xmlns:a16="http://schemas.microsoft.com/office/drawing/2014/main" id="{EB4847C6-4B9C-4453-ADDF-1667B7C6D281}"/>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24" name="Rectangle 23">
              <a:extLst>
                <a:ext uri="{FF2B5EF4-FFF2-40B4-BE49-F238E27FC236}">
                  <a16:creationId xmlns:a16="http://schemas.microsoft.com/office/drawing/2014/main" id="{88B9E8BC-0196-4072-AFFA-74AFB64859E6}"/>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Adaptive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25" name="Rectangle: Rounded Corners 44">
              <a:extLst>
                <a:ext uri="{FF2B5EF4-FFF2-40B4-BE49-F238E27FC236}">
                  <a16:creationId xmlns:a16="http://schemas.microsoft.com/office/drawing/2014/main" id="{8E5F8F9F-AB8D-4795-A9FA-EB9C9065B4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26" name="Group 11">
              <a:extLst>
                <a:ext uri="{FF2B5EF4-FFF2-40B4-BE49-F238E27FC236}">
                  <a16:creationId xmlns:a16="http://schemas.microsoft.com/office/drawing/2014/main" id="{46388ED4-3C9C-497A-9D5D-F518686B1D48}"/>
                </a:ext>
              </a:extLst>
            </p:cNvPr>
            <p:cNvGrpSpPr>
              <a:grpSpLocks noChangeAspect="1"/>
            </p:cNvGrpSpPr>
            <p:nvPr/>
          </p:nvGrpSpPr>
          <p:grpSpPr bwMode="auto">
            <a:xfrm>
              <a:off x="7864779" y="3383528"/>
              <a:ext cx="251750" cy="274229"/>
              <a:chOff x="3861" y="4291602"/>
              <a:chExt cx="112" cy="244433"/>
            </a:xfrm>
          </p:grpSpPr>
          <p:sp>
            <p:nvSpPr>
              <p:cNvPr id="27" name="Freeform 12">
                <a:extLst>
                  <a:ext uri="{FF2B5EF4-FFF2-40B4-BE49-F238E27FC236}">
                    <a16:creationId xmlns:a16="http://schemas.microsoft.com/office/drawing/2014/main" id="{E5F84F15-AC40-4784-BDF3-C354C0D6794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3">
                <a:extLst>
                  <a:ext uri="{FF2B5EF4-FFF2-40B4-BE49-F238E27FC236}">
                    <a16:creationId xmlns:a16="http://schemas.microsoft.com/office/drawing/2014/main" id="{818783FE-20F7-441F-99FF-17EFCE67D9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4">
                <a:extLst>
                  <a:ext uri="{FF2B5EF4-FFF2-40B4-BE49-F238E27FC236}">
                    <a16:creationId xmlns:a16="http://schemas.microsoft.com/office/drawing/2014/main" id="{1ED67DE1-6777-4150-A2E6-7F028F412A0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5">
                <a:extLst>
                  <a:ext uri="{FF2B5EF4-FFF2-40B4-BE49-F238E27FC236}">
                    <a16:creationId xmlns:a16="http://schemas.microsoft.com/office/drawing/2014/main" id="{7AB8A36D-3CC2-427C-B1A1-F76057119E1A}"/>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6">
                <a:extLst>
                  <a:ext uri="{FF2B5EF4-FFF2-40B4-BE49-F238E27FC236}">
                    <a16:creationId xmlns:a16="http://schemas.microsoft.com/office/drawing/2014/main" id="{7D94F86A-E248-4B3C-9F6A-1C3D8FFB193F}"/>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2" name="Line 17">
                <a:extLst>
                  <a:ext uri="{FF2B5EF4-FFF2-40B4-BE49-F238E27FC236}">
                    <a16:creationId xmlns:a16="http://schemas.microsoft.com/office/drawing/2014/main" id="{B5D18D42-3F8B-4091-AAAB-684D7DA961C1}"/>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33" name="Group 4">
              <a:extLst>
                <a:ext uri="{FF2B5EF4-FFF2-40B4-BE49-F238E27FC236}">
                  <a16:creationId xmlns:a16="http://schemas.microsoft.com/office/drawing/2014/main" id="{3604A716-40A3-4A62-93A4-0108FB4C12D2}"/>
                </a:ext>
              </a:extLst>
            </p:cNvPr>
            <p:cNvGrpSpPr>
              <a:grpSpLocks noChangeAspect="1"/>
            </p:cNvGrpSpPr>
            <p:nvPr/>
          </p:nvGrpSpPr>
          <p:grpSpPr bwMode="auto">
            <a:xfrm>
              <a:off x="8918138" y="2327445"/>
              <a:ext cx="210086" cy="368034"/>
              <a:chOff x="866" y="3346"/>
              <a:chExt cx="137" cy="240"/>
            </a:xfrm>
          </p:grpSpPr>
          <p:sp>
            <p:nvSpPr>
              <p:cNvPr id="34" name="Freeform 5">
                <a:extLst>
                  <a:ext uri="{FF2B5EF4-FFF2-40B4-BE49-F238E27FC236}">
                    <a16:creationId xmlns:a16="http://schemas.microsoft.com/office/drawing/2014/main" id="{4502F041-5BBA-4AFF-8B9B-C6FA269DCD7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5" name="Freeform 6">
                <a:extLst>
                  <a:ext uri="{FF2B5EF4-FFF2-40B4-BE49-F238E27FC236}">
                    <a16:creationId xmlns:a16="http://schemas.microsoft.com/office/drawing/2014/main" id="{5815514F-0C35-43C2-B6C7-7033DEA99F9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6" name="Freeform 7">
                <a:extLst>
                  <a:ext uri="{FF2B5EF4-FFF2-40B4-BE49-F238E27FC236}">
                    <a16:creationId xmlns:a16="http://schemas.microsoft.com/office/drawing/2014/main" id="{CA32C27D-A4A5-451D-9681-13490CDA2E23}"/>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7" name="Freeform 8">
                <a:extLst>
                  <a:ext uri="{FF2B5EF4-FFF2-40B4-BE49-F238E27FC236}">
                    <a16:creationId xmlns:a16="http://schemas.microsoft.com/office/drawing/2014/main" id="{DD6EB556-77C8-4AFB-85E0-A93538BE6D4C}"/>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38" name="Group 37">
              <a:extLst>
                <a:ext uri="{FF2B5EF4-FFF2-40B4-BE49-F238E27FC236}">
                  <a16:creationId xmlns:a16="http://schemas.microsoft.com/office/drawing/2014/main" id="{6305C487-D3F1-4FEB-97DB-7AD8A1C7107D}"/>
                </a:ext>
              </a:extLst>
            </p:cNvPr>
            <p:cNvGrpSpPr/>
            <p:nvPr/>
          </p:nvGrpSpPr>
          <p:grpSpPr>
            <a:xfrm>
              <a:off x="8816788" y="4469712"/>
              <a:ext cx="358220" cy="358220"/>
              <a:chOff x="8264695" y="4371468"/>
              <a:chExt cx="373230" cy="373230"/>
            </a:xfrm>
          </p:grpSpPr>
          <p:sp>
            <p:nvSpPr>
              <p:cNvPr id="39" name="Oval 38">
                <a:extLst>
                  <a:ext uri="{FF2B5EF4-FFF2-40B4-BE49-F238E27FC236}">
                    <a16:creationId xmlns:a16="http://schemas.microsoft.com/office/drawing/2014/main" id="{01009A6A-014E-4C8D-90CC-E1EEC322D128}"/>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Isosceles Triangle 39">
                <a:extLst>
                  <a:ext uri="{FF2B5EF4-FFF2-40B4-BE49-F238E27FC236}">
                    <a16:creationId xmlns:a16="http://schemas.microsoft.com/office/drawing/2014/main" id="{365F35CC-2337-452F-9D6E-ADB40926FEB0}"/>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grpSp>
        <p:nvGrpSpPr>
          <p:cNvPr id="229" name="Group 228">
            <a:extLst>
              <a:ext uri="{FF2B5EF4-FFF2-40B4-BE49-F238E27FC236}">
                <a16:creationId xmlns:a16="http://schemas.microsoft.com/office/drawing/2014/main" id="{09FBDECD-0AD0-4747-8D8D-41AB39177BC5}"/>
              </a:ext>
            </a:extLst>
          </p:cNvPr>
          <p:cNvGrpSpPr/>
          <p:nvPr/>
        </p:nvGrpSpPr>
        <p:grpSpPr>
          <a:xfrm>
            <a:off x="4507990" y="3810691"/>
            <a:ext cx="2854110" cy="2545878"/>
            <a:chOff x="5038495" y="3838800"/>
            <a:chExt cx="2911341" cy="2596928"/>
          </a:xfrm>
        </p:grpSpPr>
        <p:sp>
          <p:nvSpPr>
            <p:cNvPr id="199" name="Oval 198">
              <a:extLst>
                <a:ext uri="{FF2B5EF4-FFF2-40B4-BE49-F238E27FC236}">
                  <a16:creationId xmlns:a16="http://schemas.microsoft.com/office/drawing/2014/main" id="{4F0F1E00-9167-49FF-980E-CAE6B0431367}"/>
                </a:ext>
              </a:extLst>
            </p:cNvPr>
            <p:cNvSpPr/>
            <p:nvPr/>
          </p:nvSpPr>
          <p:spPr>
            <a:xfrm>
              <a:off x="5038495" y="3971561"/>
              <a:ext cx="760495" cy="702181"/>
            </a:xfrm>
            <a:prstGeom prst="ellipse">
              <a:avLst/>
            </a:prstGeom>
            <a:noFill/>
            <a:ln w="12700" cap="flat" cmpd="sng" algn="ctr">
              <a:solidFill>
                <a:srgbClr val="FFFFFF">
                  <a:lumMod val="50000"/>
                </a:srgbClr>
              </a:solidFill>
              <a:prstDash val="solid"/>
              <a:miter lim="800000"/>
            </a:ln>
            <a:effectLst/>
          </p:spPr>
          <p:txBody>
            <a:bodyPr lIns="0" rIns="0" rtlCol="0" anchor="ctr"/>
            <a:lstStyle/>
            <a:p>
              <a:pPr algn="ctr" defTabSz="914225">
                <a:defRPr/>
              </a:pPr>
              <a:r>
                <a:rPr lang="en-US" sz="980" b="1" kern="0" dirty="0">
                  <a:solidFill>
                    <a:srgbClr val="000000">
                      <a:lumMod val="65000"/>
                      <a:lumOff val="35000"/>
                    </a:srgbClr>
                  </a:solidFill>
                  <a:latin typeface="Segoe UI"/>
                </a:rPr>
                <a:t>Statistics</a:t>
              </a:r>
            </a:p>
          </p:txBody>
        </p:sp>
        <p:sp>
          <p:nvSpPr>
            <p:cNvPr id="203" name="TextBox 202">
              <a:extLst>
                <a:ext uri="{FF2B5EF4-FFF2-40B4-BE49-F238E27FC236}">
                  <a16:creationId xmlns:a16="http://schemas.microsoft.com/office/drawing/2014/main" id="{B99AD71E-4E08-4EAD-AE11-B28E40385E14}"/>
                </a:ext>
              </a:extLst>
            </p:cNvPr>
            <p:cNvSpPr txBox="1"/>
            <p:nvPr/>
          </p:nvSpPr>
          <p:spPr>
            <a:xfrm>
              <a:off x="6876859" y="4802889"/>
              <a:ext cx="892868" cy="401854"/>
            </a:xfrm>
            <a:prstGeom prst="rect">
              <a:avLst/>
            </a:prstGeom>
            <a:noFill/>
          </p:spPr>
          <p:txBody>
            <a:bodyPr wrap="square" rtlCol="0">
              <a:spAutoFit/>
            </a:bodyPr>
            <a:lstStyle/>
            <a:p>
              <a:pPr defTabSz="914225">
                <a:defRPr/>
              </a:pPr>
              <a:r>
                <a:rPr lang="en-US" sz="980" b="1" kern="0" dirty="0">
                  <a:solidFill>
                    <a:srgbClr val="0078D7"/>
                  </a:solidFill>
                  <a:latin typeface="Segoe UI"/>
                </a:rPr>
                <a:t>Degree earned</a:t>
              </a:r>
            </a:p>
          </p:txBody>
        </p:sp>
        <p:sp>
          <p:nvSpPr>
            <p:cNvPr id="204" name="TextBox 203">
              <a:extLst>
                <a:ext uri="{FF2B5EF4-FFF2-40B4-BE49-F238E27FC236}">
                  <a16:creationId xmlns:a16="http://schemas.microsoft.com/office/drawing/2014/main" id="{3C300C20-B7D4-4CC7-80DC-E85DD100D77C}"/>
                </a:ext>
              </a:extLst>
            </p:cNvPr>
            <p:cNvSpPr txBox="1"/>
            <p:nvPr/>
          </p:nvSpPr>
          <p:spPr>
            <a:xfrm>
              <a:off x="6843825" y="5372640"/>
              <a:ext cx="892868" cy="248019"/>
            </a:xfrm>
            <a:prstGeom prst="rect">
              <a:avLst/>
            </a:prstGeom>
            <a:noFill/>
          </p:spPr>
          <p:txBody>
            <a:bodyPr wrap="square" rtlCol="0">
              <a:spAutoFit/>
            </a:bodyPr>
            <a:lstStyle/>
            <a:p>
              <a:pPr defTabSz="914225">
                <a:defRPr/>
              </a:pPr>
              <a:r>
                <a:rPr lang="en-US" sz="980" b="1" kern="0" dirty="0">
                  <a:solidFill>
                    <a:srgbClr val="0078D7"/>
                  </a:solidFill>
                  <a:latin typeface="Segoe UI"/>
                </a:rPr>
                <a:t>Position</a:t>
              </a:r>
            </a:p>
          </p:txBody>
        </p:sp>
        <p:sp>
          <p:nvSpPr>
            <p:cNvPr id="205" name="TextBox 204">
              <a:extLst>
                <a:ext uri="{FF2B5EF4-FFF2-40B4-BE49-F238E27FC236}">
                  <a16:creationId xmlns:a16="http://schemas.microsoft.com/office/drawing/2014/main" id="{FAA04E16-3CC5-4254-A60B-A357822B2979}"/>
                </a:ext>
              </a:extLst>
            </p:cNvPr>
            <p:cNvSpPr txBox="1"/>
            <p:nvPr/>
          </p:nvSpPr>
          <p:spPr>
            <a:xfrm>
              <a:off x="5873838" y="4560932"/>
              <a:ext cx="892868" cy="248019"/>
            </a:xfrm>
            <a:prstGeom prst="rect">
              <a:avLst/>
            </a:prstGeom>
            <a:noFill/>
          </p:spPr>
          <p:txBody>
            <a:bodyPr wrap="square" rtlCol="0">
              <a:spAutoFit/>
            </a:bodyPr>
            <a:lstStyle/>
            <a:p>
              <a:pPr defTabSz="914225">
                <a:defRPr/>
              </a:pPr>
              <a:r>
                <a:rPr lang="en-US" sz="980" b="1" kern="0" spc="-29" dirty="0">
                  <a:solidFill>
                    <a:srgbClr val="0078D7"/>
                  </a:solidFill>
                  <a:latin typeface="Segoe UI"/>
                  <a:cs typeface="Segoe UI Semibold" panose="020B0702040204020203" pitchFamily="34" charset="0"/>
                </a:rPr>
                <a:t>Skill</a:t>
              </a:r>
            </a:p>
          </p:txBody>
        </p:sp>
        <p:cxnSp>
          <p:nvCxnSpPr>
            <p:cNvPr id="206" name="Straight Connector 205">
              <a:extLst>
                <a:ext uri="{FF2B5EF4-FFF2-40B4-BE49-F238E27FC236}">
                  <a16:creationId xmlns:a16="http://schemas.microsoft.com/office/drawing/2014/main" id="{D8068754-5CE9-4113-83CA-6997935E96E8}"/>
                </a:ext>
              </a:extLst>
            </p:cNvPr>
            <p:cNvCxnSpPr>
              <a:cxnSpLocks/>
            </p:cNvCxnSpPr>
            <p:nvPr/>
          </p:nvCxnSpPr>
          <p:spPr>
            <a:xfrm flipV="1">
              <a:off x="5630202" y="5578362"/>
              <a:ext cx="572765" cy="665679"/>
            </a:xfrm>
            <a:prstGeom prst="line">
              <a:avLst/>
            </a:prstGeom>
            <a:noFill/>
            <a:ln w="12700" cap="flat" cmpd="sng" algn="ctr">
              <a:solidFill>
                <a:srgbClr val="0078D7"/>
              </a:solidFill>
              <a:prstDash val="sysDash"/>
              <a:headEnd type="none"/>
              <a:tailEnd type="triangle"/>
            </a:ln>
            <a:effectLst/>
          </p:spPr>
        </p:cxnSp>
        <p:cxnSp>
          <p:nvCxnSpPr>
            <p:cNvPr id="207" name="Straight Connector 206">
              <a:extLst>
                <a:ext uri="{FF2B5EF4-FFF2-40B4-BE49-F238E27FC236}">
                  <a16:creationId xmlns:a16="http://schemas.microsoft.com/office/drawing/2014/main" id="{AB844615-0B37-4D61-B5CB-625EF7965ADC}"/>
                </a:ext>
              </a:extLst>
            </p:cNvPr>
            <p:cNvCxnSpPr>
              <a:cxnSpLocks/>
              <a:endCxn id="199" idx="5"/>
            </p:cNvCxnSpPr>
            <p:nvPr/>
          </p:nvCxnSpPr>
          <p:spPr>
            <a:xfrm flipH="1" flipV="1">
              <a:off x="5687618" y="4570910"/>
              <a:ext cx="476770" cy="476370"/>
            </a:xfrm>
            <a:prstGeom prst="line">
              <a:avLst/>
            </a:prstGeom>
            <a:noFill/>
            <a:ln w="12700" cap="flat" cmpd="sng" algn="ctr">
              <a:solidFill>
                <a:srgbClr val="0078D7"/>
              </a:solidFill>
              <a:prstDash val="sysDash"/>
              <a:headEnd type="none"/>
              <a:tailEnd type="triangle"/>
            </a:ln>
            <a:effectLst/>
          </p:spPr>
        </p:cxnSp>
        <p:cxnSp>
          <p:nvCxnSpPr>
            <p:cNvPr id="208" name="Straight Connector 207">
              <a:extLst>
                <a:ext uri="{FF2B5EF4-FFF2-40B4-BE49-F238E27FC236}">
                  <a16:creationId xmlns:a16="http://schemas.microsoft.com/office/drawing/2014/main" id="{F9B89DC8-AA26-4FBA-8A35-A21DBD829B34}"/>
                </a:ext>
              </a:extLst>
            </p:cNvPr>
            <p:cNvCxnSpPr>
              <a:cxnSpLocks/>
              <a:stCxn id="215" idx="1"/>
            </p:cNvCxnSpPr>
            <p:nvPr/>
          </p:nvCxnSpPr>
          <p:spPr>
            <a:xfrm flipH="1" flipV="1">
              <a:off x="6756293" y="5474405"/>
              <a:ext cx="544420" cy="361974"/>
            </a:xfrm>
            <a:prstGeom prst="line">
              <a:avLst/>
            </a:prstGeom>
            <a:noFill/>
            <a:ln w="12700" cap="flat" cmpd="sng" algn="ctr">
              <a:solidFill>
                <a:srgbClr val="0078D7"/>
              </a:solidFill>
              <a:prstDash val="sysDash"/>
              <a:headEnd type="triangle"/>
              <a:tailEnd type="none"/>
            </a:ln>
            <a:effectLst/>
          </p:spPr>
        </p:cxnSp>
        <p:cxnSp>
          <p:nvCxnSpPr>
            <p:cNvPr id="209" name="Straight Connector 208">
              <a:extLst>
                <a:ext uri="{FF2B5EF4-FFF2-40B4-BE49-F238E27FC236}">
                  <a16:creationId xmlns:a16="http://schemas.microsoft.com/office/drawing/2014/main" id="{B0CF9C71-A573-40C5-AEFB-20310E4F4656}"/>
                </a:ext>
              </a:extLst>
            </p:cNvPr>
            <p:cNvCxnSpPr>
              <a:cxnSpLocks/>
              <a:stCxn id="213" idx="7"/>
              <a:endCxn id="214" idx="3"/>
            </p:cNvCxnSpPr>
            <p:nvPr/>
          </p:nvCxnSpPr>
          <p:spPr>
            <a:xfrm flipV="1">
              <a:off x="6678646" y="4564394"/>
              <a:ext cx="503912" cy="470694"/>
            </a:xfrm>
            <a:prstGeom prst="line">
              <a:avLst/>
            </a:prstGeom>
            <a:noFill/>
            <a:ln w="12700" cap="flat" cmpd="sng" algn="ctr">
              <a:solidFill>
                <a:srgbClr val="0078D7"/>
              </a:solidFill>
              <a:prstDash val="sysDash"/>
              <a:headEnd type="none"/>
              <a:tailEnd type="triangle"/>
            </a:ln>
            <a:effectLst/>
          </p:spPr>
        </p:cxnSp>
        <p:sp>
          <p:nvSpPr>
            <p:cNvPr id="213" name="Oval 212">
              <a:extLst>
                <a:ext uri="{FF2B5EF4-FFF2-40B4-BE49-F238E27FC236}">
                  <a16:creationId xmlns:a16="http://schemas.microsoft.com/office/drawing/2014/main" id="{37C96B7D-8BED-4769-BBA8-2AC485768C40}"/>
                </a:ext>
              </a:extLst>
            </p:cNvPr>
            <p:cNvSpPr/>
            <p:nvPr/>
          </p:nvSpPr>
          <p:spPr>
            <a:xfrm>
              <a:off x="6029523" y="4932256"/>
              <a:ext cx="760495" cy="702181"/>
            </a:xfrm>
            <a:prstGeom prst="ellipse">
              <a:avLst/>
            </a:prstGeom>
            <a:solidFill>
              <a:srgbClr val="0078D7"/>
            </a:solidFill>
            <a:ln w="12700" cap="flat" cmpd="sng" algn="ctr">
              <a:solidFill>
                <a:srgbClr val="FFFFFF">
                  <a:lumMod val="50000"/>
                </a:srgbClr>
              </a:solidFill>
              <a:prstDash val="solid"/>
              <a:miter lim="800000"/>
            </a:ln>
            <a:effectLst/>
          </p:spPr>
          <p:txBody>
            <a:bodyPr lIns="0" rIns="0" rtlCol="0" anchor="ctr"/>
            <a:lstStyle/>
            <a:p>
              <a:pPr algn="ctr" defTabSz="914225">
                <a:defRPr/>
              </a:pPr>
              <a:r>
                <a:rPr lang="en-US" sz="980" b="1" kern="0" dirty="0">
                  <a:solidFill>
                    <a:schemeClr val="bg1"/>
                  </a:solidFill>
                  <a:latin typeface="Segoe UI"/>
                </a:rPr>
                <a:t>Andy</a:t>
              </a:r>
            </a:p>
            <a:p>
              <a:pPr algn="ctr" defTabSz="914225">
                <a:defRPr/>
              </a:pPr>
              <a:r>
                <a:rPr lang="en-US" sz="980" b="1" kern="0" dirty="0">
                  <a:solidFill>
                    <a:schemeClr val="bg1"/>
                  </a:solidFill>
                  <a:latin typeface="Segoe UI"/>
                </a:rPr>
                <a:t>Smith</a:t>
              </a:r>
            </a:p>
          </p:txBody>
        </p:sp>
        <p:sp>
          <p:nvSpPr>
            <p:cNvPr id="214" name="Oval 213">
              <a:extLst>
                <a:ext uri="{FF2B5EF4-FFF2-40B4-BE49-F238E27FC236}">
                  <a16:creationId xmlns:a16="http://schemas.microsoft.com/office/drawing/2014/main" id="{5F99E484-87A7-40E4-A8F5-792843965395}"/>
                </a:ext>
              </a:extLst>
            </p:cNvPr>
            <p:cNvSpPr/>
            <p:nvPr/>
          </p:nvSpPr>
          <p:spPr>
            <a:xfrm>
              <a:off x="7071186" y="3965045"/>
              <a:ext cx="760495" cy="702181"/>
            </a:xfrm>
            <a:prstGeom prst="ellipse">
              <a:avLst/>
            </a:prstGeom>
            <a:noFill/>
            <a:ln w="12700" cap="flat" cmpd="sng" algn="ctr">
              <a:solidFill>
                <a:srgbClr val="FFFFFF">
                  <a:lumMod val="50000"/>
                </a:srgbClr>
              </a:solidFill>
              <a:prstDash val="solid"/>
              <a:miter lim="800000"/>
            </a:ln>
            <a:effectLst/>
          </p:spPr>
          <p:txBody>
            <a:bodyPr lIns="0" rIns="0" rtlCol="0" anchor="ctr"/>
            <a:lstStyle/>
            <a:p>
              <a:pPr algn="ctr" defTabSz="914225">
                <a:defRPr/>
              </a:pPr>
              <a:endParaRPr lang="en-US" sz="980" b="1" kern="0" dirty="0">
                <a:solidFill>
                  <a:srgbClr val="000000">
                    <a:lumMod val="65000"/>
                    <a:lumOff val="35000"/>
                  </a:srgbClr>
                </a:solidFill>
              </a:endParaRPr>
            </a:p>
            <a:p>
              <a:pPr algn="ctr" defTabSz="914225">
                <a:defRPr/>
              </a:pPr>
              <a:r>
                <a:rPr lang="en-US" sz="980" b="1" kern="0" dirty="0">
                  <a:solidFill>
                    <a:srgbClr val="000000">
                      <a:lumMod val="65000"/>
                      <a:lumOff val="35000"/>
                    </a:srgbClr>
                  </a:solidFill>
                </a:rPr>
                <a:t>B.S. Science, Finance</a:t>
              </a:r>
            </a:p>
            <a:p>
              <a:pPr algn="ctr" defTabSz="914225">
                <a:defRPr/>
              </a:pPr>
              <a:endParaRPr lang="en-US" sz="980" b="1" kern="0" dirty="0">
                <a:solidFill>
                  <a:srgbClr val="000000">
                    <a:lumMod val="65000"/>
                    <a:lumOff val="35000"/>
                  </a:srgbClr>
                </a:solidFill>
                <a:latin typeface="Segoe UI"/>
              </a:endParaRPr>
            </a:p>
          </p:txBody>
        </p:sp>
        <p:sp>
          <p:nvSpPr>
            <p:cNvPr id="215" name="Oval 214">
              <a:extLst>
                <a:ext uri="{FF2B5EF4-FFF2-40B4-BE49-F238E27FC236}">
                  <a16:creationId xmlns:a16="http://schemas.microsoft.com/office/drawing/2014/main" id="{74CFB3E3-2B39-4131-8ED8-87190690FE59}"/>
                </a:ext>
              </a:extLst>
            </p:cNvPr>
            <p:cNvSpPr/>
            <p:nvPr/>
          </p:nvSpPr>
          <p:spPr>
            <a:xfrm>
              <a:off x="7189341" y="5733547"/>
              <a:ext cx="760495" cy="702181"/>
            </a:xfrm>
            <a:prstGeom prst="ellipse">
              <a:avLst/>
            </a:prstGeom>
            <a:noFill/>
            <a:ln w="12700" cap="flat" cmpd="sng" algn="ctr">
              <a:solidFill>
                <a:srgbClr val="0078D7"/>
              </a:solidFill>
              <a:prstDash val="solid"/>
              <a:miter lim="800000"/>
            </a:ln>
            <a:effectLst/>
          </p:spPr>
          <p:txBody>
            <a:bodyPr lIns="0" rIns="0" rtlCol="0" anchor="ctr"/>
            <a:lstStyle/>
            <a:p>
              <a:pPr algn="ctr" defTabSz="914225">
                <a:defRPr/>
              </a:pPr>
              <a:endParaRPr lang="en-US" sz="980" b="1" kern="0" dirty="0">
                <a:solidFill>
                  <a:srgbClr val="0078D7"/>
                </a:solidFill>
              </a:endParaRPr>
            </a:p>
            <a:p>
              <a:pPr algn="ctr" defTabSz="914225">
                <a:defRPr/>
              </a:pPr>
              <a:r>
                <a:rPr lang="en-US" sz="980" b="1" kern="0" dirty="0">
                  <a:solidFill>
                    <a:srgbClr val="0078D7"/>
                  </a:solidFill>
                </a:rPr>
                <a:t>Business Analyst</a:t>
              </a:r>
            </a:p>
            <a:p>
              <a:pPr algn="ctr" defTabSz="914225">
                <a:defRPr/>
              </a:pPr>
              <a:endParaRPr lang="en-US" sz="980" b="1" kern="0" dirty="0">
                <a:solidFill>
                  <a:srgbClr val="000000">
                    <a:lumMod val="65000"/>
                    <a:lumOff val="35000"/>
                  </a:srgbClr>
                </a:solidFill>
                <a:latin typeface="Segoe UI"/>
              </a:endParaRPr>
            </a:p>
          </p:txBody>
        </p:sp>
        <p:sp>
          <p:nvSpPr>
            <p:cNvPr id="223" name="Rectangle 222">
              <a:extLst>
                <a:ext uri="{FF2B5EF4-FFF2-40B4-BE49-F238E27FC236}">
                  <a16:creationId xmlns:a16="http://schemas.microsoft.com/office/drawing/2014/main" id="{36E3B576-7DCE-4B93-BEFB-12B8AF3483E7}"/>
                </a:ext>
              </a:extLst>
            </p:cNvPr>
            <p:cNvSpPr/>
            <p:nvPr/>
          </p:nvSpPr>
          <p:spPr>
            <a:xfrm>
              <a:off x="6029523" y="3838800"/>
              <a:ext cx="885179"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Graph Data</a:t>
              </a:r>
            </a:p>
          </p:txBody>
        </p:sp>
      </p:grpSp>
      <p:grpSp>
        <p:nvGrpSpPr>
          <p:cNvPr id="231" name="Group 230">
            <a:extLst>
              <a:ext uri="{FF2B5EF4-FFF2-40B4-BE49-F238E27FC236}">
                <a16:creationId xmlns:a16="http://schemas.microsoft.com/office/drawing/2014/main" id="{6E2EEB93-DD25-45F0-9A11-DB55F996361E}"/>
              </a:ext>
            </a:extLst>
          </p:cNvPr>
          <p:cNvGrpSpPr/>
          <p:nvPr/>
        </p:nvGrpSpPr>
        <p:grpSpPr>
          <a:xfrm>
            <a:off x="-19415" y="3325930"/>
            <a:ext cx="4023256" cy="3280337"/>
            <a:chOff x="68243" y="3395701"/>
            <a:chExt cx="4103931" cy="3346115"/>
          </a:xfrm>
        </p:grpSpPr>
        <p:sp>
          <p:nvSpPr>
            <p:cNvPr id="184" name="Rectangle 183">
              <a:extLst>
                <a:ext uri="{FF2B5EF4-FFF2-40B4-BE49-F238E27FC236}">
                  <a16:creationId xmlns:a16="http://schemas.microsoft.com/office/drawing/2014/main" id="{EBFA92C0-0B70-4C9D-9592-C63F290FAA0E}"/>
                </a:ext>
              </a:extLst>
            </p:cNvPr>
            <p:cNvSpPr/>
            <p:nvPr/>
          </p:nvSpPr>
          <p:spPr bwMode="auto">
            <a:xfrm>
              <a:off x="263142" y="5234504"/>
              <a:ext cx="3770451" cy="1507312"/>
            </a:xfrm>
            <a:prstGeom prst="rect">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3B0CD489-321B-4D3A-B0F1-2C009DFA67D9}"/>
                </a:ext>
              </a:extLst>
            </p:cNvPr>
            <p:cNvSpPr/>
            <p:nvPr/>
          </p:nvSpPr>
          <p:spPr bwMode="auto">
            <a:xfrm>
              <a:off x="250190" y="3621912"/>
              <a:ext cx="3770451" cy="1507312"/>
            </a:xfrm>
            <a:prstGeom prst="rect">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172" name="Rectangle 171">
              <a:extLst>
                <a:ext uri="{FF2B5EF4-FFF2-40B4-BE49-F238E27FC236}">
                  <a16:creationId xmlns:a16="http://schemas.microsoft.com/office/drawing/2014/main" id="{A97410DB-71FF-4DEB-BB93-7AB93BFFC4B1}"/>
                </a:ext>
              </a:extLst>
            </p:cNvPr>
            <p:cNvSpPr/>
            <p:nvPr/>
          </p:nvSpPr>
          <p:spPr>
            <a:xfrm>
              <a:off x="234622" y="3707547"/>
              <a:ext cx="1054521" cy="197787"/>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Windows</a:t>
              </a:r>
            </a:p>
          </p:txBody>
        </p:sp>
        <p:sp>
          <p:nvSpPr>
            <p:cNvPr id="173" name="Rectangle 172">
              <a:extLst>
                <a:ext uri="{FF2B5EF4-FFF2-40B4-BE49-F238E27FC236}">
                  <a16:creationId xmlns:a16="http://schemas.microsoft.com/office/drawing/2014/main" id="{F29EC50D-FF11-41D9-A607-E390011F609A}"/>
                </a:ext>
              </a:extLst>
            </p:cNvPr>
            <p:cNvSpPr/>
            <p:nvPr/>
          </p:nvSpPr>
          <p:spPr>
            <a:xfrm>
              <a:off x="473015" y="4845817"/>
              <a:ext cx="705152"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Primary</a:t>
              </a:r>
            </a:p>
          </p:txBody>
        </p:sp>
        <p:sp>
          <p:nvSpPr>
            <p:cNvPr id="175" name="Freeform 62">
              <a:extLst>
                <a:ext uri="{FF2B5EF4-FFF2-40B4-BE49-F238E27FC236}">
                  <a16:creationId xmlns:a16="http://schemas.microsoft.com/office/drawing/2014/main" id="{43E3B9E5-0271-4794-9B00-D87211CB9962}"/>
                </a:ext>
              </a:extLst>
            </p:cNvPr>
            <p:cNvSpPr/>
            <p:nvPr/>
          </p:nvSpPr>
          <p:spPr bwMode="auto">
            <a:xfrm>
              <a:off x="526436" y="4038428"/>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140FFCF9-2393-488C-AE14-F1E39A72A2E2}"/>
                </a:ext>
              </a:extLst>
            </p:cNvPr>
            <p:cNvSpPr/>
            <p:nvPr/>
          </p:nvSpPr>
          <p:spPr>
            <a:xfrm>
              <a:off x="2558763" y="4877691"/>
              <a:ext cx="1613411"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cxnSp>
          <p:nvCxnSpPr>
            <p:cNvPr id="181" name="Straight Arrow Connector 180">
              <a:extLst>
                <a:ext uri="{FF2B5EF4-FFF2-40B4-BE49-F238E27FC236}">
                  <a16:creationId xmlns:a16="http://schemas.microsoft.com/office/drawing/2014/main" id="{1F50ECDC-D770-4295-A548-64820832B05D}"/>
                </a:ext>
              </a:extLst>
            </p:cNvPr>
            <p:cNvCxnSpPr>
              <a:cxnSpLocks/>
            </p:cNvCxnSpPr>
            <p:nvPr/>
          </p:nvCxnSpPr>
          <p:spPr>
            <a:xfrm>
              <a:off x="1178167" y="4444840"/>
              <a:ext cx="1810912" cy="32012"/>
            </a:xfrm>
            <a:prstGeom prst="straightConnector1">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DCB96A5E-E0A3-4A8C-9B23-A8C57358269B}"/>
                </a:ext>
              </a:extLst>
            </p:cNvPr>
            <p:cNvSpPr txBox="1"/>
            <p:nvPr/>
          </p:nvSpPr>
          <p:spPr>
            <a:xfrm>
              <a:off x="1682124" y="4237785"/>
              <a:ext cx="1075336" cy="141276"/>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High availability</a:t>
              </a:r>
            </a:p>
          </p:txBody>
        </p:sp>
        <p:sp>
          <p:nvSpPr>
            <p:cNvPr id="183" name="Freeform 63">
              <a:extLst>
                <a:ext uri="{FF2B5EF4-FFF2-40B4-BE49-F238E27FC236}">
                  <a16:creationId xmlns:a16="http://schemas.microsoft.com/office/drawing/2014/main" id="{8D5D73D2-472B-41BB-937C-34CD61B4E69B}"/>
                </a:ext>
              </a:extLst>
            </p:cNvPr>
            <p:cNvSpPr/>
            <p:nvPr/>
          </p:nvSpPr>
          <p:spPr bwMode="auto">
            <a:xfrm>
              <a:off x="3110796" y="4038428"/>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9133C21B-3DC2-48DE-ADF6-E86FBE8F586F}"/>
                </a:ext>
              </a:extLst>
            </p:cNvPr>
            <p:cNvSpPr/>
            <p:nvPr/>
          </p:nvSpPr>
          <p:spPr>
            <a:xfrm>
              <a:off x="68243" y="5262717"/>
              <a:ext cx="1054521" cy="197787"/>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Linux</a:t>
              </a:r>
            </a:p>
          </p:txBody>
        </p:sp>
        <p:sp>
          <p:nvSpPr>
            <p:cNvPr id="186" name="TextBox 185">
              <a:extLst>
                <a:ext uri="{FF2B5EF4-FFF2-40B4-BE49-F238E27FC236}">
                  <a16:creationId xmlns:a16="http://schemas.microsoft.com/office/drawing/2014/main" id="{8113FB1A-A0F4-40F8-B81D-BBDBACF36230}"/>
                </a:ext>
              </a:extLst>
            </p:cNvPr>
            <p:cNvSpPr txBox="1"/>
            <p:nvPr/>
          </p:nvSpPr>
          <p:spPr>
            <a:xfrm>
              <a:off x="1427846" y="5686901"/>
              <a:ext cx="2162006" cy="141276"/>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Cross-operating system</a:t>
              </a:r>
            </a:p>
          </p:txBody>
        </p:sp>
        <p:cxnSp>
          <p:nvCxnSpPr>
            <p:cNvPr id="187" name="Connector: Elbow 119">
              <a:extLst>
                <a:ext uri="{FF2B5EF4-FFF2-40B4-BE49-F238E27FC236}">
                  <a16:creationId xmlns:a16="http://schemas.microsoft.com/office/drawing/2014/main" id="{E7E1071F-9F4A-4701-A15B-AF656FFA8B51}"/>
                </a:ext>
              </a:extLst>
            </p:cNvPr>
            <p:cNvCxnSpPr>
              <a:cxnSpLocks/>
            </p:cNvCxnSpPr>
            <p:nvPr/>
          </p:nvCxnSpPr>
          <p:spPr>
            <a:xfrm>
              <a:off x="1187631" y="4532200"/>
              <a:ext cx="1798844" cy="1373096"/>
            </a:xfrm>
            <a:prstGeom prst="bentConnector3">
              <a:avLst>
                <a:gd name="adj1" fmla="val 8966"/>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5C635652-2A99-4835-84FE-096188977001}"/>
                </a:ext>
              </a:extLst>
            </p:cNvPr>
            <p:cNvSpPr/>
            <p:nvPr/>
          </p:nvSpPr>
          <p:spPr>
            <a:xfrm>
              <a:off x="2556526" y="6303078"/>
              <a:ext cx="1613411"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sp>
          <p:nvSpPr>
            <p:cNvPr id="189" name="Freeform 64">
              <a:extLst>
                <a:ext uri="{FF2B5EF4-FFF2-40B4-BE49-F238E27FC236}">
                  <a16:creationId xmlns:a16="http://schemas.microsoft.com/office/drawing/2014/main" id="{0688A0DA-90EC-44C2-AF96-281409265361}"/>
                </a:ext>
              </a:extLst>
            </p:cNvPr>
            <p:cNvSpPr/>
            <p:nvPr/>
          </p:nvSpPr>
          <p:spPr bwMode="auto">
            <a:xfrm>
              <a:off x="3059137" y="5447837"/>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779C6967-3622-48D6-A96E-CB9AC18F7C6F}"/>
                </a:ext>
              </a:extLst>
            </p:cNvPr>
            <p:cNvSpPr/>
            <p:nvPr/>
          </p:nvSpPr>
          <p:spPr>
            <a:xfrm>
              <a:off x="1178167" y="3395701"/>
              <a:ext cx="2170787"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“Clusterless” Availability Groups</a:t>
              </a:r>
            </a:p>
          </p:txBody>
        </p:sp>
      </p:grpSp>
      <p:grpSp>
        <p:nvGrpSpPr>
          <p:cNvPr id="227" name="Group 226">
            <a:extLst>
              <a:ext uri="{FF2B5EF4-FFF2-40B4-BE49-F238E27FC236}">
                <a16:creationId xmlns:a16="http://schemas.microsoft.com/office/drawing/2014/main" id="{6EC68BB1-F03B-4EE0-B979-A115A8B3F54D}"/>
              </a:ext>
            </a:extLst>
          </p:cNvPr>
          <p:cNvGrpSpPr/>
          <p:nvPr/>
        </p:nvGrpSpPr>
        <p:grpSpPr>
          <a:xfrm>
            <a:off x="1217780" y="1557778"/>
            <a:ext cx="1530671" cy="796864"/>
            <a:chOff x="960437" y="1598880"/>
            <a:chExt cx="1561364" cy="812843"/>
          </a:xfrm>
        </p:grpSpPr>
        <p:grpSp>
          <p:nvGrpSpPr>
            <p:cNvPr id="119" name="Group 118">
              <a:extLst>
                <a:ext uri="{FF2B5EF4-FFF2-40B4-BE49-F238E27FC236}">
                  <a16:creationId xmlns:a16="http://schemas.microsoft.com/office/drawing/2014/main" id="{87D03AEF-D5C8-45FD-816A-277DB883901B}"/>
                </a:ext>
              </a:extLst>
            </p:cNvPr>
            <p:cNvGrpSpPr/>
            <p:nvPr/>
          </p:nvGrpSpPr>
          <p:grpSpPr>
            <a:xfrm>
              <a:off x="960437" y="2049462"/>
              <a:ext cx="1561364" cy="362261"/>
              <a:chOff x="6576577" y="3318208"/>
              <a:chExt cx="2213304" cy="504999"/>
            </a:xfrm>
          </p:grpSpPr>
          <p:sp>
            <p:nvSpPr>
              <p:cNvPr id="120" name="Freeform 130">
                <a:extLst>
                  <a:ext uri="{FF2B5EF4-FFF2-40B4-BE49-F238E27FC236}">
                    <a16:creationId xmlns:a16="http://schemas.microsoft.com/office/drawing/2014/main" id="{C43ACB19-E53C-4A50-B6D2-13459181181D}"/>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121" name="Freeform: Shape 390">
                <a:extLst>
                  <a:ext uri="{FF2B5EF4-FFF2-40B4-BE49-F238E27FC236}">
                    <a16:creationId xmlns:a16="http://schemas.microsoft.com/office/drawing/2014/main" id="{DDDC94EB-88F4-4DB7-B451-36889D448983}"/>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122" name="Picture 121">
                <a:extLst>
                  <a:ext uri="{FF2B5EF4-FFF2-40B4-BE49-F238E27FC236}">
                    <a16:creationId xmlns:a16="http://schemas.microsoft.com/office/drawing/2014/main" id="{7BA4BC3A-07B3-4AD2-B242-F0637200EBE0}"/>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225" name="Rectangle 224">
              <a:extLst>
                <a:ext uri="{FF2B5EF4-FFF2-40B4-BE49-F238E27FC236}">
                  <a16:creationId xmlns:a16="http://schemas.microsoft.com/office/drawing/2014/main" id="{4BB33C8A-4342-4DA4-A9B6-EDCDC0ACFFF4}"/>
                </a:ext>
              </a:extLst>
            </p:cNvPr>
            <p:cNvSpPr/>
            <p:nvPr/>
          </p:nvSpPr>
          <p:spPr>
            <a:xfrm>
              <a:off x="1025665" y="1598880"/>
              <a:ext cx="1338828"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Platform of Choice</a:t>
              </a:r>
            </a:p>
          </p:txBody>
        </p:sp>
      </p:grpSp>
      <p:grpSp>
        <p:nvGrpSpPr>
          <p:cNvPr id="228" name="Group 227">
            <a:extLst>
              <a:ext uri="{FF2B5EF4-FFF2-40B4-BE49-F238E27FC236}">
                <a16:creationId xmlns:a16="http://schemas.microsoft.com/office/drawing/2014/main" id="{D754799D-B101-4F45-903F-E5BFAFCF8DB6}"/>
              </a:ext>
            </a:extLst>
          </p:cNvPr>
          <p:cNvGrpSpPr/>
          <p:nvPr/>
        </p:nvGrpSpPr>
        <p:grpSpPr>
          <a:xfrm>
            <a:off x="8940435" y="4378094"/>
            <a:ext cx="2404176" cy="1778837"/>
            <a:chOff x="9041704" y="4443175"/>
            <a:chExt cx="2452385" cy="1814506"/>
          </a:xfrm>
        </p:grpSpPr>
        <p:grpSp>
          <p:nvGrpSpPr>
            <p:cNvPr id="2" name="Group 1">
              <a:extLst>
                <a:ext uri="{FF2B5EF4-FFF2-40B4-BE49-F238E27FC236}">
                  <a16:creationId xmlns:a16="http://schemas.microsoft.com/office/drawing/2014/main" id="{DA9DE99D-68AC-45AC-ABC9-61BCB6A4DC15}"/>
                </a:ext>
              </a:extLst>
            </p:cNvPr>
            <p:cNvGrpSpPr/>
            <p:nvPr/>
          </p:nvGrpSpPr>
          <p:grpSpPr>
            <a:xfrm>
              <a:off x="9041704" y="4809164"/>
              <a:ext cx="2452385" cy="1448517"/>
              <a:chOff x="7513637" y="2907620"/>
              <a:chExt cx="2452385" cy="1448517"/>
            </a:xfrm>
          </p:grpSpPr>
          <p:sp>
            <p:nvSpPr>
              <p:cNvPr id="10" name="TextBox 9">
                <a:extLst>
                  <a:ext uri="{FF2B5EF4-FFF2-40B4-BE49-F238E27FC236}">
                    <a16:creationId xmlns:a16="http://schemas.microsoft.com/office/drawing/2014/main" id="{D86886AE-CB6E-4006-9D23-F01E0346ABD9}"/>
                  </a:ext>
                </a:extLst>
              </p:cNvPr>
              <p:cNvSpPr txBox="1"/>
              <p:nvPr/>
            </p:nvSpPr>
            <p:spPr>
              <a:xfrm>
                <a:off x="7731675" y="2907620"/>
                <a:ext cx="1111753" cy="627896"/>
              </a:xfrm>
              <a:prstGeom prst="rect">
                <a:avLst/>
              </a:prstGeom>
              <a:noFill/>
            </p:spPr>
            <p:txBody>
              <a:bodyPr wrap="square" lIns="0" tIns="0" rIns="0" bIns="0" rtlCol="0">
                <a:spAutoFit/>
              </a:bodyPr>
              <a:lstStyle/>
              <a:p>
                <a:pPr algn="ctr" defTabSz="1218935">
                  <a:defRPr/>
                </a:pPr>
                <a:r>
                  <a:rPr lang="en-US" sz="4000" b="1" kern="0" dirty="0">
                    <a:solidFill>
                      <a:srgbClr val="0078D7"/>
                    </a:solidFill>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4A9E4BC2-1612-40F3-9A18-73CBB1269C03}"/>
                  </a:ext>
                </a:extLst>
              </p:cNvPr>
              <p:cNvGrpSpPr>
                <a:grpSpLocks noChangeAspect="1"/>
              </p:cNvGrpSpPr>
              <p:nvPr/>
            </p:nvGrpSpPr>
            <p:grpSpPr bwMode="auto">
              <a:xfrm>
                <a:off x="8899260" y="3010163"/>
                <a:ext cx="426595" cy="428476"/>
                <a:chOff x="522" y="2880"/>
                <a:chExt cx="908" cy="912"/>
              </a:xfrm>
              <a:solidFill>
                <a:schemeClr val="tx2"/>
              </a:solidFill>
            </p:grpSpPr>
            <p:sp>
              <p:nvSpPr>
                <p:cNvPr id="12" name="Freeform 5">
                  <a:extLst>
                    <a:ext uri="{FF2B5EF4-FFF2-40B4-BE49-F238E27FC236}">
                      <a16:creationId xmlns:a16="http://schemas.microsoft.com/office/drawing/2014/main" id="{0E1074E1-070A-45B4-AFAC-CF71F2069ECC}"/>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sp>
              <p:nvSpPr>
                <p:cNvPr id="13" name="Freeform 6">
                  <a:extLst>
                    <a:ext uri="{FF2B5EF4-FFF2-40B4-BE49-F238E27FC236}">
                      <a16:creationId xmlns:a16="http://schemas.microsoft.com/office/drawing/2014/main" id="{217EFD84-B2C8-4D21-AF45-D0A17526079E}"/>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grpSp>
          <p:sp>
            <p:nvSpPr>
              <p:cNvPr id="14" name="TextBox 13">
                <a:extLst>
                  <a:ext uri="{FF2B5EF4-FFF2-40B4-BE49-F238E27FC236}">
                    <a16:creationId xmlns:a16="http://schemas.microsoft.com/office/drawing/2014/main" id="{4BF0F10C-8D3F-498A-A11E-26FA859FBC8F}"/>
                  </a:ext>
                </a:extLst>
              </p:cNvPr>
              <p:cNvSpPr txBox="1"/>
              <p:nvPr/>
            </p:nvSpPr>
            <p:spPr>
              <a:xfrm>
                <a:off x="7513637" y="4030662"/>
                <a:ext cx="2452385" cy="325475"/>
              </a:xfrm>
              <a:prstGeom prst="rect">
                <a:avLst/>
              </a:prstGeom>
              <a:noFill/>
            </p:spPr>
            <p:txBody>
              <a:bodyPr wrap="none" lIns="0" tIns="0" rIns="0" bIns="0" rtlCol="0" anchor="b">
                <a:noAutofit/>
              </a:bodyPr>
              <a:lstStyle/>
              <a:p>
                <a:pPr algn="ctr" defTabSz="930968">
                  <a:spcBef>
                    <a:spcPts val="600"/>
                  </a:spcBef>
                  <a:spcAft>
                    <a:spcPts val="600"/>
                  </a:spcAft>
                  <a:defRPr/>
                </a:pPr>
                <a:r>
                  <a:rPr lang="en-US" sz="1100" kern="0" spc="49" dirty="0">
                    <a:solidFill>
                      <a:srgbClr val="505050"/>
                    </a:solidFill>
                    <a:latin typeface="Segoe UI Semilight" charset="0"/>
                    <a:ea typeface="Segoe UI Semilight" charset="0"/>
                    <a:cs typeface="Segoe UI Semilight" charset="0"/>
                  </a:rPr>
                  <a:t>R and Python + </a:t>
                </a:r>
                <a:br>
                  <a:rPr lang="en-US" sz="1100" kern="0" spc="49" dirty="0">
                    <a:solidFill>
                      <a:srgbClr val="505050"/>
                    </a:solidFill>
                    <a:latin typeface="Segoe UI Semilight" charset="0"/>
                    <a:ea typeface="Segoe UI Semilight" charset="0"/>
                    <a:cs typeface="Segoe UI Semilight" charset="0"/>
                  </a:rPr>
                </a:br>
                <a:r>
                  <a:rPr lang="en-US" sz="1100" kern="0" spc="49" dirty="0">
                    <a:solidFill>
                      <a:srgbClr val="505050"/>
                    </a:solidFill>
                    <a:latin typeface="Segoe UI Semilight" charset="0"/>
                    <a:ea typeface="Segoe UI Semilight" charset="0"/>
                    <a:cs typeface="Segoe UI Semilight" charset="0"/>
                  </a:rPr>
                  <a:t>in-memory at massive scale</a:t>
                </a:r>
              </a:p>
              <a:p>
                <a:pPr algn="ctr" defTabSz="930968">
                  <a:spcBef>
                    <a:spcPts val="600"/>
                  </a:spcBef>
                  <a:spcAft>
                    <a:spcPts val="600"/>
                  </a:spcAft>
                  <a:defRPr/>
                </a:pPr>
                <a:r>
                  <a:rPr lang="en-US" sz="1100" kern="0" spc="49" dirty="0">
                    <a:solidFill>
                      <a:srgbClr val="505050"/>
                    </a:solidFill>
                    <a:latin typeface="Segoe UI Semilight" charset="0"/>
                    <a:ea typeface="Segoe UI Semilight" charset="0"/>
                    <a:cs typeface="Segoe UI Semilight" charset="0"/>
                  </a:rPr>
                  <a:t>Native T-SQL scoring</a:t>
                </a:r>
              </a:p>
            </p:txBody>
          </p:sp>
        </p:grpSp>
        <p:sp>
          <p:nvSpPr>
            <p:cNvPr id="226" name="Rectangle 225">
              <a:extLst>
                <a:ext uri="{FF2B5EF4-FFF2-40B4-BE49-F238E27FC236}">
                  <a16:creationId xmlns:a16="http://schemas.microsoft.com/office/drawing/2014/main" id="{DDE076D6-3A61-462B-8DD2-786AFC380478}"/>
                </a:ext>
              </a:extLst>
            </p:cNvPr>
            <p:cNvSpPr/>
            <p:nvPr/>
          </p:nvSpPr>
          <p:spPr>
            <a:xfrm>
              <a:off x="9359107" y="4443175"/>
              <a:ext cx="1771639"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a:t>
              </a:r>
            </a:p>
          </p:txBody>
        </p:sp>
      </p:grpSp>
      <p:grpSp>
        <p:nvGrpSpPr>
          <p:cNvPr id="5" name="Group 4">
            <a:extLst>
              <a:ext uri="{FF2B5EF4-FFF2-40B4-BE49-F238E27FC236}">
                <a16:creationId xmlns:a16="http://schemas.microsoft.com/office/drawing/2014/main" id="{656B246E-8FC6-422E-B30B-7E48D8D23E8E}"/>
              </a:ext>
            </a:extLst>
          </p:cNvPr>
          <p:cNvGrpSpPr/>
          <p:nvPr/>
        </p:nvGrpSpPr>
        <p:grpSpPr>
          <a:xfrm>
            <a:off x="8187658" y="965920"/>
            <a:ext cx="3583381" cy="2864270"/>
            <a:chOff x="8351837" y="984791"/>
            <a:chExt cx="3655235" cy="2921705"/>
          </a:xfrm>
        </p:grpSpPr>
        <p:grpSp>
          <p:nvGrpSpPr>
            <p:cNvPr id="6" name="Group 5">
              <a:extLst>
                <a:ext uri="{FF2B5EF4-FFF2-40B4-BE49-F238E27FC236}">
                  <a16:creationId xmlns:a16="http://schemas.microsoft.com/office/drawing/2014/main" id="{20E56635-5F44-4B4E-B453-98EE68E3FA5B}"/>
                </a:ext>
              </a:extLst>
            </p:cNvPr>
            <p:cNvGrpSpPr/>
            <p:nvPr/>
          </p:nvGrpSpPr>
          <p:grpSpPr>
            <a:xfrm>
              <a:off x="8789920" y="1556792"/>
              <a:ext cx="3033942" cy="1217220"/>
              <a:chOff x="2483470" y="566299"/>
              <a:chExt cx="6006709" cy="3838251"/>
            </a:xfrm>
          </p:grpSpPr>
          <p:sp>
            <p:nvSpPr>
              <p:cNvPr id="104" name="Rectangle 103">
                <a:extLst>
                  <a:ext uri="{FF2B5EF4-FFF2-40B4-BE49-F238E27FC236}">
                    <a16:creationId xmlns:a16="http://schemas.microsoft.com/office/drawing/2014/main" id="{65E22075-DACA-4AD2-94F7-32C5E0F4F810}"/>
                  </a:ext>
                </a:extLst>
              </p:cNvPr>
              <p:cNvSpPr/>
              <p:nvPr/>
            </p:nvSpPr>
            <p:spPr bwMode="auto">
              <a:xfrm>
                <a:off x="2483470" y="3451359"/>
                <a:ext cx="132660" cy="953189"/>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53121F75-B9A0-4C32-AF38-7EF6DD782744}"/>
                  </a:ext>
                </a:extLst>
              </p:cNvPr>
              <p:cNvSpPr/>
              <p:nvPr/>
            </p:nvSpPr>
            <p:spPr bwMode="auto">
              <a:xfrm>
                <a:off x="2738863" y="3755288"/>
                <a:ext cx="132660" cy="649260"/>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919A02C7-831C-4D81-B69D-1AFDE8CBB16F}"/>
                  </a:ext>
                </a:extLst>
              </p:cNvPr>
              <p:cNvSpPr/>
              <p:nvPr/>
            </p:nvSpPr>
            <p:spPr bwMode="auto">
              <a:xfrm>
                <a:off x="2994257" y="3882966"/>
                <a:ext cx="132660" cy="521582"/>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7" name="Rectangle 106">
                <a:extLst>
                  <a:ext uri="{FF2B5EF4-FFF2-40B4-BE49-F238E27FC236}">
                    <a16:creationId xmlns:a16="http://schemas.microsoft.com/office/drawing/2014/main" id="{325F30CF-F0D4-48D0-BE92-47D2BA835715}"/>
                  </a:ext>
                </a:extLst>
              </p:cNvPr>
              <p:cNvSpPr/>
              <p:nvPr/>
            </p:nvSpPr>
            <p:spPr bwMode="auto">
              <a:xfrm>
                <a:off x="3249651" y="3720593"/>
                <a:ext cx="132660" cy="683955"/>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32E19D8E-7D93-4B59-B586-AFFCA9CB976A}"/>
                  </a:ext>
                </a:extLst>
              </p:cNvPr>
              <p:cNvSpPr/>
              <p:nvPr/>
            </p:nvSpPr>
            <p:spPr bwMode="auto">
              <a:xfrm>
                <a:off x="3505045" y="3492994"/>
                <a:ext cx="132660" cy="911554"/>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9" name="Rectangle 108">
                <a:extLst>
                  <a:ext uri="{FF2B5EF4-FFF2-40B4-BE49-F238E27FC236}">
                    <a16:creationId xmlns:a16="http://schemas.microsoft.com/office/drawing/2014/main" id="{12AF1004-3258-417D-93C6-A94E215130FF}"/>
                  </a:ext>
                </a:extLst>
              </p:cNvPr>
              <p:cNvSpPr/>
              <p:nvPr/>
            </p:nvSpPr>
            <p:spPr bwMode="auto">
              <a:xfrm>
                <a:off x="3760438" y="3787207"/>
                <a:ext cx="132660" cy="617341"/>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0" name="Rectangle 109">
                <a:extLst>
                  <a:ext uri="{FF2B5EF4-FFF2-40B4-BE49-F238E27FC236}">
                    <a16:creationId xmlns:a16="http://schemas.microsoft.com/office/drawing/2014/main" id="{26A7E77B-5616-499E-91A3-96B696AFBB58}"/>
                  </a:ext>
                </a:extLst>
              </p:cNvPr>
              <p:cNvSpPr/>
              <p:nvPr/>
            </p:nvSpPr>
            <p:spPr bwMode="auto">
              <a:xfrm>
                <a:off x="4015832" y="3698013"/>
                <a:ext cx="132660" cy="706535"/>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FDE6435C-9C28-494C-AA30-D2B00545AF52}"/>
                  </a:ext>
                </a:extLst>
              </p:cNvPr>
              <p:cNvSpPr/>
              <p:nvPr/>
            </p:nvSpPr>
            <p:spPr bwMode="auto">
              <a:xfrm>
                <a:off x="4271226"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2" name="Rectangle 111">
                <a:extLst>
                  <a:ext uri="{FF2B5EF4-FFF2-40B4-BE49-F238E27FC236}">
                    <a16:creationId xmlns:a16="http://schemas.microsoft.com/office/drawing/2014/main" id="{7B7FF4AE-F230-4E92-A209-6199B19FB0CC}"/>
                  </a:ext>
                </a:extLst>
              </p:cNvPr>
              <p:cNvSpPr/>
              <p:nvPr/>
            </p:nvSpPr>
            <p:spPr bwMode="auto">
              <a:xfrm>
                <a:off x="4526620"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3" name="Rectangle 112">
                <a:extLst>
                  <a:ext uri="{FF2B5EF4-FFF2-40B4-BE49-F238E27FC236}">
                    <a16:creationId xmlns:a16="http://schemas.microsoft.com/office/drawing/2014/main" id="{1FEAC611-9366-40DB-8F10-01A6F2FF5E18}"/>
                  </a:ext>
                </a:extLst>
              </p:cNvPr>
              <p:cNvSpPr/>
              <p:nvPr/>
            </p:nvSpPr>
            <p:spPr bwMode="auto">
              <a:xfrm>
                <a:off x="4782013"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4" name="Rectangle 113">
                <a:extLst>
                  <a:ext uri="{FF2B5EF4-FFF2-40B4-BE49-F238E27FC236}">
                    <a16:creationId xmlns:a16="http://schemas.microsoft.com/office/drawing/2014/main" id="{CE09E56E-73C6-456C-B0E3-5C575AED404E}"/>
                  </a:ext>
                </a:extLst>
              </p:cNvPr>
              <p:cNvSpPr/>
              <p:nvPr/>
            </p:nvSpPr>
            <p:spPr bwMode="auto">
              <a:xfrm>
                <a:off x="5037407"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5" name="Rectangle 114">
                <a:extLst>
                  <a:ext uri="{FF2B5EF4-FFF2-40B4-BE49-F238E27FC236}">
                    <a16:creationId xmlns:a16="http://schemas.microsoft.com/office/drawing/2014/main" id="{14A4A90A-DA0E-4362-A163-F938C98D2544}"/>
                  </a:ext>
                </a:extLst>
              </p:cNvPr>
              <p:cNvSpPr/>
              <p:nvPr/>
            </p:nvSpPr>
            <p:spPr bwMode="auto">
              <a:xfrm>
                <a:off x="5292801"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6" name="Rectangle 115">
                <a:extLst>
                  <a:ext uri="{FF2B5EF4-FFF2-40B4-BE49-F238E27FC236}">
                    <a16:creationId xmlns:a16="http://schemas.microsoft.com/office/drawing/2014/main" id="{547FDDD3-5FBA-4BB0-BBFF-0C3FDDDFAF24}"/>
                  </a:ext>
                </a:extLst>
              </p:cNvPr>
              <p:cNvSpPr/>
              <p:nvPr/>
            </p:nvSpPr>
            <p:spPr bwMode="auto">
              <a:xfrm>
                <a:off x="5548195" y="1658530"/>
                <a:ext cx="132660" cy="274601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7" name="Rectangle 116">
                <a:extLst>
                  <a:ext uri="{FF2B5EF4-FFF2-40B4-BE49-F238E27FC236}">
                    <a16:creationId xmlns:a16="http://schemas.microsoft.com/office/drawing/2014/main" id="{9BE6B60E-37BA-4DC0-8EB1-BC637459BC83}"/>
                  </a:ext>
                </a:extLst>
              </p:cNvPr>
              <p:cNvSpPr/>
              <p:nvPr/>
            </p:nvSpPr>
            <p:spPr bwMode="auto">
              <a:xfrm>
                <a:off x="5803589" y="1175167"/>
                <a:ext cx="132660" cy="3229383"/>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3" name="Rectangle 122">
                <a:extLst>
                  <a:ext uri="{FF2B5EF4-FFF2-40B4-BE49-F238E27FC236}">
                    <a16:creationId xmlns:a16="http://schemas.microsoft.com/office/drawing/2014/main" id="{366E63B8-C3E1-4181-BD9D-A63E5FF48CCF}"/>
                  </a:ext>
                </a:extLst>
              </p:cNvPr>
              <p:cNvSpPr/>
              <p:nvPr/>
            </p:nvSpPr>
            <p:spPr bwMode="auto">
              <a:xfrm>
                <a:off x="6058982" y="781693"/>
                <a:ext cx="132660" cy="3622856"/>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4" name="Rectangle 123">
                <a:extLst>
                  <a:ext uri="{FF2B5EF4-FFF2-40B4-BE49-F238E27FC236}">
                    <a16:creationId xmlns:a16="http://schemas.microsoft.com/office/drawing/2014/main" id="{B65ABABB-CCF4-4B7D-8A78-FA4B48FAFC19}"/>
                  </a:ext>
                </a:extLst>
              </p:cNvPr>
              <p:cNvSpPr/>
              <p:nvPr/>
            </p:nvSpPr>
            <p:spPr bwMode="auto">
              <a:xfrm>
                <a:off x="6314376" y="1068318"/>
                <a:ext cx="132660" cy="3336231"/>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5" name="Rectangle 124">
                <a:extLst>
                  <a:ext uri="{FF2B5EF4-FFF2-40B4-BE49-F238E27FC236}">
                    <a16:creationId xmlns:a16="http://schemas.microsoft.com/office/drawing/2014/main" id="{253E6396-4014-4DA2-A91D-4CA49A596AE3}"/>
                  </a:ext>
                </a:extLst>
              </p:cNvPr>
              <p:cNvSpPr/>
              <p:nvPr/>
            </p:nvSpPr>
            <p:spPr bwMode="auto">
              <a:xfrm>
                <a:off x="6569770" y="691804"/>
                <a:ext cx="132660" cy="3712745"/>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6" name="Rectangle 125">
                <a:extLst>
                  <a:ext uri="{FF2B5EF4-FFF2-40B4-BE49-F238E27FC236}">
                    <a16:creationId xmlns:a16="http://schemas.microsoft.com/office/drawing/2014/main" id="{75337F73-1BE6-4926-9572-0227AFB8CF29}"/>
                  </a:ext>
                </a:extLst>
              </p:cNvPr>
              <p:cNvSpPr/>
              <p:nvPr/>
            </p:nvSpPr>
            <p:spPr bwMode="auto">
              <a:xfrm>
                <a:off x="6825164" y="566299"/>
                <a:ext cx="132660" cy="3838250"/>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7" name="Rectangle 126">
                <a:extLst>
                  <a:ext uri="{FF2B5EF4-FFF2-40B4-BE49-F238E27FC236}">
                    <a16:creationId xmlns:a16="http://schemas.microsoft.com/office/drawing/2014/main" id="{DCB540D6-B8A7-419E-9361-2A3B2A50F689}"/>
                  </a:ext>
                </a:extLst>
              </p:cNvPr>
              <p:cNvSpPr/>
              <p:nvPr/>
            </p:nvSpPr>
            <p:spPr bwMode="auto">
              <a:xfrm>
                <a:off x="7080557"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8" name="Rectangle 127">
                <a:extLst>
                  <a:ext uri="{FF2B5EF4-FFF2-40B4-BE49-F238E27FC236}">
                    <a16:creationId xmlns:a16="http://schemas.microsoft.com/office/drawing/2014/main" id="{8FF3E9F0-CEE0-4E2E-A9CA-83D6EF73E520}"/>
                  </a:ext>
                </a:extLst>
              </p:cNvPr>
              <p:cNvSpPr/>
              <p:nvPr/>
            </p:nvSpPr>
            <p:spPr bwMode="auto">
              <a:xfrm>
                <a:off x="7335951" y="3643889"/>
                <a:ext cx="132660" cy="760659"/>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9" name="Rectangle 128">
                <a:extLst>
                  <a:ext uri="{FF2B5EF4-FFF2-40B4-BE49-F238E27FC236}">
                    <a16:creationId xmlns:a16="http://schemas.microsoft.com/office/drawing/2014/main" id="{74678E93-9EB2-4EEB-963C-723883AE64DB}"/>
                  </a:ext>
                </a:extLst>
              </p:cNvPr>
              <p:cNvSpPr/>
              <p:nvPr/>
            </p:nvSpPr>
            <p:spPr bwMode="auto">
              <a:xfrm>
                <a:off x="7591345"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0" name="Rectangle 129">
                <a:extLst>
                  <a:ext uri="{FF2B5EF4-FFF2-40B4-BE49-F238E27FC236}">
                    <a16:creationId xmlns:a16="http://schemas.microsoft.com/office/drawing/2014/main" id="{71520104-5C3F-4BD2-8604-604BF73763BC}"/>
                  </a:ext>
                </a:extLst>
              </p:cNvPr>
              <p:cNvSpPr/>
              <p:nvPr/>
            </p:nvSpPr>
            <p:spPr bwMode="auto">
              <a:xfrm>
                <a:off x="7846739"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1" name="Rectangle 130">
                <a:extLst>
                  <a:ext uri="{FF2B5EF4-FFF2-40B4-BE49-F238E27FC236}">
                    <a16:creationId xmlns:a16="http://schemas.microsoft.com/office/drawing/2014/main" id="{AF7E9A7E-5C35-4532-901B-DFF6E82FDAC6}"/>
                  </a:ext>
                </a:extLst>
              </p:cNvPr>
              <p:cNvSpPr/>
              <p:nvPr/>
            </p:nvSpPr>
            <p:spPr bwMode="auto">
              <a:xfrm>
                <a:off x="8102132"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2" name="Rectangle 131">
                <a:extLst>
                  <a:ext uri="{FF2B5EF4-FFF2-40B4-BE49-F238E27FC236}">
                    <a16:creationId xmlns:a16="http://schemas.microsoft.com/office/drawing/2014/main" id="{D308BAAA-9085-4AF4-97CB-3A8B56EAA424}"/>
                  </a:ext>
                </a:extLst>
              </p:cNvPr>
              <p:cNvSpPr/>
              <p:nvPr/>
            </p:nvSpPr>
            <p:spPr bwMode="auto">
              <a:xfrm>
                <a:off x="8357519" y="3679972"/>
                <a:ext cx="132660" cy="72457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cxnSp>
          <p:nvCxnSpPr>
            <p:cNvPr id="133" name="Straight Arrow Connector 132">
              <a:extLst>
                <a:ext uri="{FF2B5EF4-FFF2-40B4-BE49-F238E27FC236}">
                  <a16:creationId xmlns:a16="http://schemas.microsoft.com/office/drawing/2014/main" id="{24D67E43-E131-4323-A24F-5B35A68F6A30}"/>
                </a:ext>
              </a:extLst>
            </p:cNvPr>
            <p:cNvCxnSpPr>
              <a:cxnSpLocks/>
            </p:cNvCxnSpPr>
            <p:nvPr/>
          </p:nvCxnSpPr>
          <p:spPr>
            <a:xfrm flipV="1">
              <a:off x="8654272" y="1183263"/>
              <a:ext cx="0" cy="171653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13C3EB-9EA3-4D59-945F-AFB25E6164BD}"/>
                </a:ext>
              </a:extLst>
            </p:cNvPr>
            <p:cNvCxnSpPr>
              <a:cxnSpLocks/>
            </p:cNvCxnSpPr>
            <p:nvPr/>
          </p:nvCxnSpPr>
          <p:spPr>
            <a:xfrm>
              <a:off x="8659040" y="2899799"/>
              <a:ext cx="334803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84E3D607-F363-4B86-BF08-1C2DD8307F2B}"/>
                </a:ext>
              </a:extLst>
            </p:cNvPr>
            <p:cNvSpPr/>
            <p:nvPr/>
          </p:nvSpPr>
          <p:spPr>
            <a:xfrm rot="16200000">
              <a:off x="8005497" y="1923623"/>
              <a:ext cx="946942" cy="254262"/>
            </a:xfrm>
            <a:prstGeom prst="rect">
              <a:avLst/>
            </a:prstGeom>
          </p:spPr>
          <p:txBody>
            <a:bodyPr wrap="none">
              <a:spAutoFit/>
            </a:bodyPr>
            <a:lstStyle/>
            <a:p>
              <a:pPr algn="ctr" defTabSz="914225">
                <a:defRPr/>
              </a:pPr>
              <a:r>
                <a:rPr lang="en-US" sz="1000" b="1" dirty="0">
                  <a:solidFill>
                    <a:srgbClr val="0078D7"/>
                  </a:solidFill>
                  <a:latin typeface="Segoe UI"/>
                </a:rPr>
                <a:t>Query times</a:t>
              </a:r>
            </a:p>
          </p:txBody>
        </p:sp>
        <p:sp>
          <p:nvSpPr>
            <p:cNvPr id="136" name="Rectangle 135">
              <a:extLst>
                <a:ext uri="{FF2B5EF4-FFF2-40B4-BE49-F238E27FC236}">
                  <a16:creationId xmlns:a16="http://schemas.microsoft.com/office/drawing/2014/main" id="{CF6BF073-BE53-466A-8384-183A207D31FF}"/>
                </a:ext>
              </a:extLst>
            </p:cNvPr>
            <p:cNvSpPr/>
            <p:nvPr/>
          </p:nvSpPr>
          <p:spPr>
            <a:xfrm>
              <a:off x="9787922" y="984791"/>
              <a:ext cx="827471" cy="406265"/>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Automatic</a:t>
              </a:r>
            </a:p>
            <a:p>
              <a:pPr algn="ctr" defTabSz="754235">
                <a:defRPr/>
              </a:pPr>
              <a:r>
                <a:rPr lang="en-US" sz="1000" b="1" kern="0" dirty="0">
                  <a:ln>
                    <a:solidFill>
                      <a:srgbClr val="FFFFFF">
                        <a:alpha val="0"/>
                      </a:srgbClr>
                    </a:solidFill>
                  </a:ln>
                  <a:solidFill>
                    <a:srgbClr val="0078D7"/>
                  </a:solidFill>
                  <a:latin typeface="Segoe UI" charset="0"/>
                  <a:cs typeface="Segoe UI" charset="0"/>
                </a:rPr>
                <a:t>Tuning</a:t>
              </a:r>
            </a:p>
          </p:txBody>
        </p:sp>
        <p:sp>
          <p:nvSpPr>
            <p:cNvPr id="137" name="Rectangle 136">
              <a:extLst>
                <a:ext uri="{FF2B5EF4-FFF2-40B4-BE49-F238E27FC236}">
                  <a16:creationId xmlns:a16="http://schemas.microsoft.com/office/drawing/2014/main" id="{3F00FC15-2693-42F3-8011-2481BDE2911E}"/>
                </a:ext>
              </a:extLst>
            </p:cNvPr>
            <p:cNvSpPr/>
            <p:nvPr/>
          </p:nvSpPr>
          <p:spPr>
            <a:xfrm>
              <a:off x="8833561" y="3012030"/>
              <a:ext cx="574182" cy="254262"/>
            </a:xfrm>
            <a:prstGeom prst="rect">
              <a:avLst/>
            </a:prstGeom>
          </p:spPr>
          <p:txBody>
            <a:bodyPr wrap="none">
              <a:spAutoFit/>
            </a:bodyPr>
            <a:lstStyle/>
            <a:p>
              <a:pPr algn="ctr" defTabSz="914225">
                <a:defRPr/>
              </a:pPr>
              <a:r>
                <a:rPr lang="en-US" sz="1000" b="1" dirty="0">
                  <a:solidFill>
                    <a:srgbClr val="D2D2D2">
                      <a:lumMod val="75000"/>
                    </a:srgbClr>
                  </a:solidFill>
                  <a:latin typeface="Segoe UI"/>
                </a:rPr>
                <a:t>Plan 1</a:t>
              </a:r>
            </a:p>
          </p:txBody>
        </p:sp>
        <p:sp>
          <p:nvSpPr>
            <p:cNvPr id="138" name="Rectangle 137">
              <a:extLst>
                <a:ext uri="{FF2B5EF4-FFF2-40B4-BE49-F238E27FC236}">
                  <a16:creationId xmlns:a16="http://schemas.microsoft.com/office/drawing/2014/main" id="{B0DF76E9-045D-4576-94A5-EC01CE7ECFF8}"/>
                </a:ext>
              </a:extLst>
            </p:cNvPr>
            <p:cNvSpPr/>
            <p:nvPr/>
          </p:nvSpPr>
          <p:spPr>
            <a:xfrm>
              <a:off x="9652678" y="2992582"/>
              <a:ext cx="574182" cy="254262"/>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39" name="Rectangle 138">
              <a:extLst>
                <a:ext uri="{FF2B5EF4-FFF2-40B4-BE49-F238E27FC236}">
                  <a16:creationId xmlns:a16="http://schemas.microsoft.com/office/drawing/2014/main" id="{DB2C5B10-84D7-4CF9-9677-DB274F85883A}"/>
                </a:ext>
              </a:extLst>
            </p:cNvPr>
            <p:cNvSpPr/>
            <p:nvPr/>
          </p:nvSpPr>
          <p:spPr>
            <a:xfrm>
              <a:off x="10408694" y="3005790"/>
              <a:ext cx="574182" cy="254262"/>
            </a:xfrm>
            <a:prstGeom prst="rect">
              <a:avLst/>
            </a:prstGeom>
          </p:spPr>
          <p:txBody>
            <a:bodyPr wrap="none">
              <a:spAutoFit/>
            </a:bodyPr>
            <a:lstStyle/>
            <a:p>
              <a:pPr algn="ctr" defTabSz="914225">
                <a:defRPr/>
              </a:pPr>
              <a:r>
                <a:rPr lang="en-US" sz="1000" b="1" dirty="0">
                  <a:solidFill>
                    <a:srgbClr val="D2D2D2">
                      <a:lumMod val="50000"/>
                    </a:srgbClr>
                  </a:solidFill>
                  <a:latin typeface="Segoe UI"/>
                </a:rPr>
                <a:t>Plan 3</a:t>
              </a:r>
            </a:p>
          </p:txBody>
        </p:sp>
        <p:sp>
          <p:nvSpPr>
            <p:cNvPr id="140" name="Rectangle 139">
              <a:extLst>
                <a:ext uri="{FF2B5EF4-FFF2-40B4-BE49-F238E27FC236}">
                  <a16:creationId xmlns:a16="http://schemas.microsoft.com/office/drawing/2014/main" id="{08654A1A-CEF1-426A-8D51-1EF71D0810EE}"/>
                </a:ext>
              </a:extLst>
            </p:cNvPr>
            <p:cNvSpPr/>
            <p:nvPr/>
          </p:nvSpPr>
          <p:spPr>
            <a:xfrm>
              <a:off x="11227811" y="2992582"/>
              <a:ext cx="574182" cy="254262"/>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41" name="Rectangle 140">
              <a:extLst>
                <a:ext uri="{FF2B5EF4-FFF2-40B4-BE49-F238E27FC236}">
                  <a16:creationId xmlns:a16="http://schemas.microsoft.com/office/drawing/2014/main" id="{EE660718-2BBA-402D-9AC0-8E9196981E5E}"/>
                </a:ext>
              </a:extLst>
            </p:cNvPr>
            <p:cNvSpPr/>
            <p:nvPr/>
          </p:nvSpPr>
          <p:spPr>
            <a:xfrm>
              <a:off x="10272891" y="3319797"/>
              <a:ext cx="1099981" cy="586699"/>
            </a:xfrm>
            <a:prstGeom prst="rect">
              <a:avLst/>
            </a:prstGeom>
          </p:spPr>
          <p:txBody>
            <a:bodyPr wrap="none">
              <a:spAutoFit/>
            </a:bodyPr>
            <a:lstStyle/>
            <a:p>
              <a:pPr algn="ctr" defTabSz="914225">
                <a:defRPr/>
              </a:pPr>
              <a:r>
                <a:rPr lang="en-US" sz="1050" b="1" dirty="0">
                  <a:solidFill>
                    <a:srgbClr val="0078D7"/>
                  </a:solidFill>
                  <a:latin typeface="Segoe UI"/>
                </a:rPr>
                <a:t>Revert to </a:t>
              </a:r>
            </a:p>
            <a:p>
              <a:pPr algn="ctr" defTabSz="914225">
                <a:defRPr/>
              </a:pPr>
              <a:r>
                <a:rPr lang="en-US" sz="1050" b="1" dirty="0">
                  <a:solidFill>
                    <a:srgbClr val="0078D7"/>
                  </a:solidFill>
                  <a:latin typeface="Segoe UI"/>
                </a:rPr>
                <a:t>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142" name="Freeform 4">
              <a:extLst>
                <a:ext uri="{FF2B5EF4-FFF2-40B4-BE49-F238E27FC236}">
                  <a16:creationId xmlns:a16="http://schemas.microsoft.com/office/drawing/2014/main" id="{266358F5-AC11-49BD-925D-920CC96852E7}"/>
                </a:ext>
              </a:extLst>
            </p:cNvPr>
            <p:cNvSpPr/>
            <p:nvPr/>
          </p:nvSpPr>
          <p:spPr bwMode="auto">
            <a:xfrm>
              <a:off x="9950895" y="3340902"/>
              <a:ext cx="453999" cy="190572"/>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43" name="Freeform 61">
              <a:extLst>
                <a:ext uri="{FF2B5EF4-FFF2-40B4-BE49-F238E27FC236}">
                  <a16:creationId xmlns:a16="http://schemas.microsoft.com/office/drawing/2014/main" id="{91901112-C1DF-4E6C-97FB-E8A0F85B1702}"/>
                </a:ext>
              </a:extLst>
            </p:cNvPr>
            <p:cNvSpPr/>
            <p:nvPr/>
          </p:nvSpPr>
          <p:spPr bwMode="auto">
            <a:xfrm flipH="1">
              <a:off x="11228359" y="3200814"/>
              <a:ext cx="257996" cy="325475"/>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44" name="Freeform 13">
              <a:extLst>
                <a:ext uri="{FF2B5EF4-FFF2-40B4-BE49-F238E27FC236}">
                  <a16:creationId xmlns:a16="http://schemas.microsoft.com/office/drawing/2014/main" id="{8B407818-B163-4CE5-922E-369FEEFAC91B}"/>
                </a:ext>
              </a:extLst>
            </p:cNvPr>
            <p:cNvSpPr/>
            <p:nvPr/>
          </p:nvSpPr>
          <p:spPr bwMode="auto">
            <a:xfrm rot="10800000">
              <a:off x="9652677" y="3234780"/>
              <a:ext cx="623219" cy="65793"/>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grpSp>
    </p:spTree>
    <p:extLst>
      <p:ext uri="{BB962C8B-B14F-4D97-AF65-F5344CB8AC3E}">
        <p14:creationId xmlns:p14="http://schemas.microsoft.com/office/powerpoint/2010/main" val="408645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1"/>
                                        </p:tgtEl>
                                        <p:attrNameLst>
                                          <p:attrName>style.visibility</p:attrName>
                                        </p:attrNameLst>
                                      </p:cBhvr>
                                      <p:to>
                                        <p:strVal val="visible"/>
                                      </p:to>
                                    </p:set>
                                    <p:animEffect transition="in" filter="fade">
                                      <p:cBhvr>
                                        <p:cTn id="20" dur="500"/>
                                        <p:tgtEl>
                                          <p:spTgt spid="2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9"/>
                                        </p:tgtEl>
                                        <p:attrNameLst>
                                          <p:attrName>style.visibility</p:attrName>
                                        </p:attrNameLst>
                                      </p:cBhvr>
                                      <p:to>
                                        <p:strVal val="visible"/>
                                      </p:to>
                                    </p:set>
                                    <p:animEffect transition="in" filter="fade">
                                      <p:cBhvr>
                                        <p:cTn id="25" dur="500"/>
                                        <p:tgtEl>
                                          <p:spTgt spid="229"/>
                                        </p:tgtEl>
                                      </p:cBhvr>
                                    </p:animEffect>
                                  </p:childTnLst>
                                </p:cTn>
                              </p:par>
                              <p:par>
                                <p:cTn id="26" presetID="10" presetClass="entr" presetSubtype="0" fill="hold" nodeType="withEffect">
                                  <p:stCondLst>
                                    <p:cond delay="0"/>
                                  </p:stCondLst>
                                  <p:childTnLst>
                                    <p:set>
                                      <p:cBhvr>
                                        <p:cTn id="27" dur="1" fill="hold">
                                          <p:stCondLst>
                                            <p:cond delay="0"/>
                                          </p:stCondLst>
                                        </p:cTn>
                                        <p:tgtEl>
                                          <p:spTgt spid="228"/>
                                        </p:tgtEl>
                                        <p:attrNameLst>
                                          <p:attrName>style.visibility</p:attrName>
                                        </p:attrNameLst>
                                      </p:cBhvr>
                                      <p:to>
                                        <p:strVal val="visible"/>
                                      </p:to>
                                    </p:set>
                                    <p:animEffect transition="in" filter="fade">
                                      <p:cBhvr>
                                        <p:cTn id="28"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8 Activity: The SQL Server Data Hub</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Polybase in SQL Server 2019</a:t>
            </a:r>
          </a:p>
        </p:txBody>
      </p:sp>
    </p:spTree>
    <p:extLst>
      <p:ext uri="{BB962C8B-B14F-4D97-AF65-F5344CB8AC3E}">
        <p14:creationId xmlns:p14="http://schemas.microsoft.com/office/powerpoint/2010/main" val="425496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4092" y="300093"/>
            <a:ext cx="11018520" cy="553998"/>
          </a:xfrm>
        </p:spPr>
        <p:txBody>
          <a:bodyPr/>
          <a:lstStyle/>
          <a:p>
            <a:r>
              <a:rPr lang="en-US" dirty="0"/>
              <a:t>SQL Server 2019 Big Data Clusters and Polybase</a:t>
            </a:r>
          </a:p>
        </p:txBody>
      </p:sp>
      <p:sp>
        <p:nvSpPr>
          <p:cNvPr id="6" name="Text Placeholder 5"/>
          <p:cNvSpPr>
            <a:spLocks noGrp="1"/>
          </p:cNvSpPr>
          <p:nvPr>
            <p:ph type="body" sz="quarter" idx="10"/>
          </p:nvPr>
        </p:nvSpPr>
        <p:spPr>
          <a:xfrm>
            <a:off x="586740" y="1039705"/>
            <a:ext cx="11483340" cy="2203680"/>
          </a:xfrm>
        </p:spPr>
        <p:txBody>
          <a:bodyPr/>
          <a:lstStyle/>
          <a:p>
            <a:r>
              <a:rPr lang="en-US" b="1" dirty="0"/>
              <a:t>The Problem</a:t>
            </a:r>
          </a:p>
          <a:p>
            <a:pPr marL="457200" indent="-457200">
              <a:buFont typeface="Arial" panose="020B0604020202020204" pitchFamily="34" charset="0"/>
              <a:buChar char="•"/>
            </a:pPr>
            <a:r>
              <a:rPr lang="en-US" sz="2400" dirty="0"/>
              <a:t>Customers want to integrate with Big Data and other data sources easily</a:t>
            </a:r>
          </a:p>
          <a:p>
            <a:pPr marL="457200" indent="-457200">
              <a:buFont typeface="Arial" panose="020B0604020202020204" pitchFamily="34" charset="0"/>
              <a:buChar char="•"/>
            </a:pPr>
            <a:r>
              <a:rPr lang="en-US" sz="2400" dirty="0"/>
              <a:t>Polybase is not simple to setup, configure, maintain, and scale elastically</a:t>
            </a:r>
          </a:p>
          <a:p>
            <a:pPr marL="457200" indent="-457200">
              <a:buFont typeface="Arial" panose="020B0604020202020204" pitchFamily="34" charset="0"/>
              <a:buChar char="•"/>
            </a:pPr>
            <a:r>
              <a:rPr lang="en-US" sz="2400" dirty="0"/>
              <a:t>Customers may not have a Hadoop cluster or want to build one</a:t>
            </a:r>
          </a:p>
          <a:p>
            <a:pPr marL="457200" indent="-457200">
              <a:buFont typeface="Arial" panose="020B0604020202020204" pitchFamily="34" charset="0"/>
              <a:buChar char="•"/>
            </a:pPr>
            <a:r>
              <a:rPr lang="en-US" sz="2400" dirty="0"/>
              <a:t>Polybase “classic” (MapReduce) could be better</a:t>
            </a:r>
          </a:p>
        </p:txBody>
      </p:sp>
      <p:sp>
        <p:nvSpPr>
          <p:cNvPr id="4" name="Text Placeholder 5">
            <a:extLst>
              <a:ext uri="{FF2B5EF4-FFF2-40B4-BE49-F238E27FC236}">
                <a16:creationId xmlns:a16="http://schemas.microsoft.com/office/drawing/2014/main" id="{D64C8EF5-3EB9-4B87-AD96-80AE119ACF34}"/>
              </a:ext>
            </a:extLst>
          </p:cNvPr>
          <p:cNvSpPr txBox="1">
            <a:spLocks/>
          </p:cNvSpPr>
          <p:nvPr/>
        </p:nvSpPr>
        <p:spPr>
          <a:xfrm>
            <a:off x="586740" y="3429000"/>
            <a:ext cx="11018520" cy="30900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The Solution</a:t>
            </a:r>
          </a:p>
          <a:p>
            <a:pPr marL="457200" indent="-457200">
              <a:buFont typeface="Wingdings" panose="05000000000000000000" pitchFamily="2" charset="2"/>
              <a:buChar char="ü"/>
            </a:pPr>
            <a:r>
              <a:rPr lang="en-US" sz="2400" dirty="0"/>
              <a:t>Kubernetes and containers to deploy and scale elastically</a:t>
            </a:r>
          </a:p>
          <a:p>
            <a:pPr marL="457200" indent="-457200">
              <a:buFont typeface="Wingdings" panose="05000000000000000000" pitchFamily="2" charset="2"/>
              <a:buChar char="ü"/>
            </a:pPr>
            <a:r>
              <a:rPr lang="en-US" sz="2400" dirty="0"/>
              <a:t>Everything pre-installed including HDFS cluster</a:t>
            </a:r>
          </a:p>
          <a:p>
            <a:pPr marL="457200" indent="-457200">
              <a:buFont typeface="Wingdings" panose="05000000000000000000" pitchFamily="2" charset="2"/>
              <a:buChar char="ü"/>
            </a:pPr>
            <a:r>
              <a:rPr lang="en-US" sz="2400" dirty="0"/>
              <a:t>Build a control plane to help manage and monitor</a:t>
            </a:r>
          </a:p>
          <a:p>
            <a:pPr marL="457200" indent="-457200">
              <a:buFont typeface="Wingdings" panose="05000000000000000000" pitchFamily="2" charset="2"/>
              <a:buChar char="ü"/>
            </a:pPr>
            <a:r>
              <a:rPr lang="en-US" sz="2400" dirty="0"/>
              <a:t>Enhance SQL Server to read from HDFS natively</a:t>
            </a:r>
          </a:p>
          <a:p>
            <a:pPr marL="457200" indent="-457200">
              <a:buFont typeface="Wingdings" panose="05000000000000000000" pitchFamily="2" charset="2"/>
              <a:buChar char="ü"/>
            </a:pPr>
            <a:r>
              <a:rPr lang="en-US" sz="2400" dirty="0"/>
              <a:t>Provide a data mart for cached results</a:t>
            </a:r>
          </a:p>
          <a:p>
            <a:pPr marL="457200" indent="-457200">
              <a:buFont typeface="Wingdings" panose="05000000000000000000" pitchFamily="2" charset="2"/>
              <a:buChar char="ü"/>
            </a:pPr>
            <a:r>
              <a:rPr lang="en-US" sz="2400" dirty="0"/>
              <a:t>Introduce Spark and Notebooks for Data scientists</a:t>
            </a:r>
          </a:p>
        </p:txBody>
      </p:sp>
    </p:spTree>
    <p:extLst>
      <p:ext uri="{BB962C8B-B14F-4D97-AF65-F5344CB8AC3E}">
        <p14:creationId xmlns:p14="http://schemas.microsoft.com/office/powerpoint/2010/main" val="252558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Cluster Scenarios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B3F0-C6E8-4B45-BF0D-A821BECF14F2}"/>
              </a:ext>
            </a:extLst>
          </p:cNvPr>
          <p:cNvSpPr>
            <a:spLocks noGrp="1"/>
          </p:cNvSpPr>
          <p:nvPr>
            <p:ph type="title"/>
          </p:nvPr>
        </p:nvSpPr>
        <p:spPr>
          <a:xfrm>
            <a:off x="420902" y="255225"/>
            <a:ext cx="11018520" cy="553998"/>
          </a:xfrm>
        </p:spPr>
        <p:txBody>
          <a:bodyPr/>
          <a:lstStyle/>
          <a:p>
            <a:r>
              <a:rPr lang="en-US" dirty="0"/>
              <a:t>SQL Server Big Data Cluster Architecture</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2121895" y="1894433"/>
            <a:ext cx="9717457" cy="3679346"/>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Cluster</a:t>
              </a:r>
            </a:p>
          </p:txBody>
        </p:sp>
      </p:grpSp>
      <p:grpSp>
        <p:nvGrpSpPr>
          <p:cNvPr id="27" name="Group 26">
            <a:extLst>
              <a:ext uri="{FF2B5EF4-FFF2-40B4-BE49-F238E27FC236}">
                <a16:creationId xmlns:a16="http://schemas.microsoft.com/office/drawing/2014/main" id="{F3D145BC-F7D5-C540-A99E-50CCF5B1EBB7}"/>
              </a:ext>
            </a:extLst>
          </p:cNvPr>
          <p:cNvGrpSpPr/>
          <p:nvPr/>
        </p:nvGrpSpPr>
        <p:grpSpPr>
          <a:xfrm>
            <a:off x="6018494" y="2546169"/>
            <a:ext cx="4332209" cy="1428112"/>
            <a:chOff x="6104222" y="2319746"/>
            <a:chExt cx="4332209" cy="1428112"/>
          </a:xfrm>
        </p:grpSpPr>
        <p:grpSp>
          <p:nvGrpSpPr>
            <p:cNvPr id="14" name="Group 13">
              <a:extLst>
                <a:ext uri="{FF2B5EF4-FFF2-40B4-BE49-F238E27FC236}">
                  <a16:creationId xmlns:a16="http://schemas.microsoft.com/office/drawing/2014/main" id="{7EF3B390-4933-9E44-AD53-E25E23CB21B1}"/>
                </a:ext>
              </a:extLst>
            </p:cNvPr>
            <p:cNvGrpSpPr/>
            <p:nvPr/>
          </p:nvGrpSpPr>
          <p:grpSpPr>
            <a:xfrm>
              <a:off x="6104222" y="2319746"/>
              <a:ext cx="4332209" cy="1023523"/>
              <a:chOff x="6104222" y="2319746"/>
              <a:chExt cx="4332209" cy="1023523"/>
            </a:xfrm>
          </p:grpSpPr>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107165"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6BC3D8E-080D-444B-9279-5C3E5FF372F3}"/>
                  </a:ext>
                </a:extLst>
              </p:cNvPr>
              <p:cNvGrpSpPr/>
              <p:nvPr/>
            </p:nvGrpSpPr>
            <p:grpSpPr>
              <a:xfrm>
                <a:off x="6104222" y="2552611"/>
                <a:ext cx="4332209" cy="790658"/>
                <a:chOff x="6104222" y="2941231"/>
                <a:chExt cx="4332209" cy="790658"/>
              </a:xfrm>
            </p:grpSpPr>
            <p:sp>
              <p:nvSpPr>
                <p:cNvPr id="370" name="Rectangle 369">
                  <a:extLst>
                    <a:ext uri="{FF2B5EF4-FFF2-40B4-BE49-F238E27FC236}">
                      <a16:creationId xmlns:a16="http://schemas.microsoft.com/office/drawing/2014/main" id="{83F84B8E-3B50-C547-8BBB-522B1D0BF60A}"/>
                    </a:ext>
                  </a:extLst>
                </p:cNvPr>
                <p:cNvSpPr/>
                <p:nvPr/>
              </p:nvSpPr>
              <p:spPr>
                <a:xfrm>
                  <a:off x="6104222" y="2941231"/>
                  <a:ext cx="4332209"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217111" y="321679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7" name="Rectangle 176">
                  <a:extLst>
                    <a:ext uri="{FF2B5EF4-FFF2-40B4-BE49-F238E27FC236}">
                      <a16:creationId xmlns:a16="http://schemas.microsoft.com/office/drawing/2014/main" id="{C6D412FC-B60A-4C64-A9AC-1B69BD6D09B5}"/>
                    </a:ext>
                  </a:extLst>
                </p:cNvPr>
                <p:cNvSpPr/>
                <p:nvPr/>
              </p:nvSpPr>
              <p:spPr>
                <a:xfrm>
                  <a:off x="7488640" y="321679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8" name="Rectangle 177">
                  <a:extLst>
                    <a:ext uri="{FF2B5EF4-FFF2-40B4-BE49-F238E27FC236}">
                      <a16:creationId xmlns:a16="http://schemas.microsoft.com/office/drawing/2014/main" id="{9A7168CA-422D-45FB-BE5B-455C7C547498}"/>
                    </a:ext>
                  </a:extLst>
                </p:cNvPr>
                <p:cNvSpPr/>
                <p:nvPr/>
              </p:nvSpPr>
              <p:spPr>
                <a:xfrm>
                  <a:off x="9155070" y="321679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9" name="Rectangle 178">
                  <a:extLst>
                    <a:ext uri="{FF2B5EF4-FFF2-40B4-BE49-F238E27FC236}">
                      <a16:creationId xmlns:a16="http://schemas.microsoft.com/office/drawing/2014/main" id="{BE9E4212-8ABB-460D-B29A-A98FC38E127B}"/>
                    </a:ext>
                  </a:extLst>
                </p:cNvPr>
                <p:cNvSpPr/>
                <p:nvPr/>
              </p:nvSpPr>
              <p:spPr>
                <a:xfrm>
                  <a:off x="8835922" y="328604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grpSp>
        </p:gr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8063790"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435F568-8824-914C-857C-D6D985A3D075}"/>
              </a:ext>
            </a:extLst>
          </p:cNvPr>
          <p:cNvGrpSpPr/>
          <p:nvPr/>
        </p:nvGrpSpPr>
        <p:grpSpPr>
          <a:xfrm>
            <a:off x="284612" y="2505658"/>
            <a:ext cx="7735082" cy="1075205"/>
            <a:chOff x="370340" y="2279235"/>
            <a:chExt cx="7735082" cy="1075205"/>
          </a:xfrm>
        </p:grpSpPr>
        <p:cxnSp>
          <p:nvCxnSpPr>
            <p:cNvPr id="136" name="Straight Connector 135">
              <a:extLst>
                <a:ext uri="{FF2B5EF4-FFF2-40B4-BE49-F238E27FC236}">
                  <a16:creationId xmlns:a16="http://schemas.microsoft.com/office/drawing/2014/main" id="{6601B619-AA66-3E4B-A7F9-851582DEDEB8}"/>
                </a:ext>
              </a:extLst>
            </p:cNvPr>
            <p:cNvCxnSpPr>
              <a:cxnSpLocks/>
              <a:stCxn id="172" idx="1"/>
            </p:cNvCxnSpPr>
            <p:nvPr/>
          </p:nvCxnSpPr>
          <p:spPr>
            <a:xfrm flipH="1">
              <a:off x="1982626" y="3028228"/>
              <a:ext cx="547982" cy="0"/>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C2846D-2A52-454A-B91F-6D413BDB1F95}"/>
                </a:ext>
              </a:extLst>
            </p:cNvPr>
            <p:cNvGrpSpPr/>
            <p:nvPr/>
          </p:nvGrpSpPr>
          <p:grpSpPr>
            <a:xfrm>
              <a:off x="370340" y="2279235"/>
              <a:ext cx="7735082" cy="1075205"/>
              <a:chOff x="370340" y="2279235"/>
              <a:chExt cx="7735082" cy="1075205"/>
            </a:xfrm>
          </p:grpSpPr>
          <p:grpSp>
            <p:nvGrpSpPr>
              <p:cNvPr id="40" name="Group 39">
                <a:extLst>
                  <a:ext uri="{FF2B5EF4-FFF2-40B4-BE49-F238E27FC236}">
                    <a16:creationId xmlns:a16="http://schemas.microsoft.com/office/drawing/2014/main" id="{007B1569-CC16-4ACA-B378-441F54B50587}"/>
                  </a:ext>
                </a:extLst>
              </p:cNvPr>
              <p:cNvGrpSpPr/>
              <p:nvPr/>
            </p:nvGrpSpPr>
            <p:grpSpPr>
              <a:xfrm>
                <a:off x="2413947" y="2552611"/>
                <a:ext cx="1226561" cy="790658"/>
                <a:chOff x="2413947" y="2847225"/>
                <a:chExt cx="1226561" cy="790658"/>
              </a:xfrm>
            </p:grpSpPr>
            <p:sp>
              <p:nvSpPr>
                <p:cNvPr id="383" name="Rectangle 382">
                  <a:extLst>
                    <a:ext uri="{FF2B5EF4-FFF2-40B4-BE49-F238E27FC236}">
                      <a16:creationId xmlns:a16="http://schemas.microsoft.com/office/drawing/2014/main" id="{60D70C8C-47F1-A048-8107-CDF80A6B0E6A}"/>
                    </a:ext>
                  </a:extLst>
                </p:cNvPr>
                <p:cNvSpPr/>
                <p:nvPr/>
              </p:nvSpPr>
              <p:spPr>
                <a:xfrm>
                  <a:off x="2413947" y="2847225"/>
                  <a:ext cx="122656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2" name="Rectangle 171">
                  <a:extLst>
                    <a:ext uri="{FF2B5EF4-FFF2-40B4-BE49-F238E27FC236}">
                      <a16:creationId xmlns:a16="http://schemas.microsoft.com/office/drawing/2014/main" id="{89DC9FD9-105B-4316-94A7-BDB88592F37C}"/>
                    </a:ext>
                  </a:extLst>
                </p:cNvPr>
                <p:cNvSpPr/>
                <p:nvPr/>
              </p:nvSpPr>
              <p:spPr>
                <a:xfrm>
                  <a:off x="2530608"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grpSp>
            <p:nvGrpSpPr>
              <p:cNvPr id="44" name="Group 43">
                <a:extLst>
                  <a:ext uri="{FF2B5EF4-FFF2-40B4-BE49-F238E27FC236}">
                    <a16:creationId xmlns:a16="http://schemas.microsoft.com/office/drawing/2014/main" id="{C0B88CBD-5512-479C-B733-1723750AA82D}"/>
                  </a:ext>
                </a:extLst>
              </p:cNvPr>
              <p:cNvGrpSpPr/>
              <p:nvPr/>
            </p:nvGrpSpPr>
            <p:grpSpPr>
              <a:xfrm>
                <a:off x="370340"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dirty="0">
                    <a:solidFill>
                      <a:schemeClr val="tx2"/>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sp>
            <p:nvSpPr>
              <p:cNvPr id="288" name="Freeform 287">
                <a:extLst>
                  <a:ext uri="{FF2B5EF4-FFF2-40B4-BE49-F238E27FC236}">
                    <a16:creationId xmlns:a16="http://schemas.microsoft.com/office/drawing/2014/main" id="{C8D41B75-444A-8E44-938F-7E779329E1A8}"/>
                  </a:ext>
                </a:extLst>
              </p:cNvPr>
              <p:cNvSpPr/>
              <p:nvPr/>
            </p:nvSpPr>
            <p:spPr bwMode="auto">
              <a:xfrm rot="10800000">
                <a:off x="2945404" y="2371995"/>
                <a:ext cx="5160018"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2" name="Group 21">
            <a:extLst>
              <a:ext uri="{FF2B5EF4-FFF2-40B4-BE49-F238E27FC236}">
                <a16:creationId xmlns:a16="http://schemas.microsoft.com/office/drawing/2014/main" id="{ED019FB9-EE28-D74D-86B4-38FA07D173EC}"/>
              </a:ext>
            </a:extLst>
          </p:cNvPr>
          <p:cNvGrpSpPr/>
          <p:nvPr/>
        </p:nvGrpSpPr>
        <p:grpSpPr>
          <a:xfrm>
            <a:off x="562325" y="3591197"/>
            <a:ext cx="3157593" cy="1853193"/>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mj-lt"/>
                      <a:cs typeface="Segoe UI"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380196" y="1349230"/>
            <a:ext cx="10467574" cy="5191476"/>
            <a:chOff x="1465924" y="1122807"/>
            <a:chExt cx="10467574" cy="5191476"/>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191476"/>
              <a:chOff x="1465924" y="1122807"/>
              <a:chExt cx="10467574" cy="5191476"/>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78"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37" y="2895467"/>
                  <a:ext cx="887116"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dirty="0">
                      <a:solidFill>
                        <a:schemeClr val="tx2"/>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191476"/>
                <a:chOff x="1465924" y="1122807"/>
                <a:chExt cx="10467574" cy="5191476"/>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dirty="0">
                      <a:solidFill>
                        <a:srgbClr val="0077D7"/>
                      </a:solidFill>
                      <a:latin typeface="+mj-lt"/>
                      <a:cs typeface="Segoe UI"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76" y="3972909"/>
                  <a:ext cx="1164920"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5" y="3972905"/>
                  <a:ext cx="1164920"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0" y="3972905"/>
                  <a:ext cx="1164920"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7D7"/>
                      </a:solidFill>
                      <a:effectLst/>
                      <a:uLnTx/>
                      <a:uFillTx/>
                      <a:latin typeface="+mj-lt"/>
                      <a:cs typeface="Segoe UI"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Custom</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4" y="1218601"/>
                  <a:ext cx="370223" cy="273921"/>
                </a:xfrm>
                <a:prstGeom prst="rect">
                  <a:avLst/>
                </a:prstGeom>
                <a:noFill/>
              </p:spPr>
              <p:txBody>
                <a:bodyPr wrap="square" bIns="73152" rtlCol="0">
                  <a:spAutoFit/>
                </a:bodyPr>
                <a:lstStyle/>
                <a:p>
                  <a:pPr algn="ctr" defTabSz="457200">
                    <a:defRPr/>
                  </a:pPr>
                  <a:r>
                    <a:rPr lang="en-US" sz="1000" b="1" dirty="0">
                      <a:solidFill>
                        <a:schemeClr val="tx2"/>
                      </a:solidFill>
                      <a:latin typeface="+mj-lt"/>
                      <a:cs typeface="Segoe UI"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mj-lt"/>
                      <a:cs typeface="Segoe UI" panose="020B0502040204020203" pitchFamily="34" charset="0"/>
                    </a:rPr>
                    <a:t>SQL Server </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1"/>
                  <a:ext cx="831068" cy="577782"/>
                  <a:chOff x="2601701" y="5883211"/>
                  <a:chExt cx="831068" cy="577782"/>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1"/>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1"/>
                  <a:ext cx="831068" cy="577782"/>
                  <a:chOff x="2601701" y="5883211"/>
                  <a:chExt cx="831068" cy="577782"/>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1"/>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1"/>
                  <a:ext cx="831068" cy="577782"/>
                  <a:chOff x="2601701" y="5883211"/>
                  <a:chExt cx="831068" cy="577782"/>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1"/>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2"/>
                  <a:ext cx="831068" cy="568531"/>
                  <a:chOff x="2601701" y="5883211"/>
                  <a:chExt cx="831068" cy="56853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20910"/>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1"/>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5"/>
                  <a:ext cx="831068" cy="559678"/>
                  <a:chOff x="2601701" y="5883211"/>
                  <a:chExt cx="831068" cy="559678"/>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1"/>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5"/>
                  <a:ext cx="831068" cy="559678"/>
                  <a:chOff x="2601701" y="5883211"/>
                  <a:chExt cx="831068" cy="559678"/>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1"/>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6"/>
                  <a:ext cx="831068" cy="552117"/>
                  <a:chOff x="2601701" y="5883211"/>
                  <a:chExt cx="831068" cy="552117"/>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04496"/>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1"/>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1" y="8401312"/>
                    <a:ext cx="558505" cy="314757"/>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8710" y="1988750"/>
                  <a:ext cx="348172" cy="322453"/>
                  <a:chOff x="5786695" y="1006762"/>
                  <a:chExt cx="473472"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86695" y="1128563"/>
                    <a:ext cx="473472"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rgbClr val="50E6FF"/>
                        </a:solidFill>
                        <a:latin typeface="Segoe UI" panose="020B0502040204020203" pitchFamily="34" charset="0"/>
                        <a:cs typeface="Segoe UI" panose="020B0502040204020203" pitchFamily="34" charset="0"/>
                      </a:rPr>
                      <a:t>SQL</a:t>
                    </a:r>
                    <a:endParaRPr lang="en-US" sz="1200" b="1" dirty="0">
                      <a:solidFill>
                        <a:srgbClr val="50E6FF"/>
                      </a:solidFill>
                      <a:latin typeface="Segoe UI" panose="020B0502040204020203" pitchFamily="34" charset="0"/>
                      <a:cs typeface="Segoe UI" panose="020B0502040204020203" pitchFamily="34" charset="0"/>
                    </a:endParaRPr>
                  </a:p>
                </p:txBody>
              </p:sp>
            </p:grpSp>
          </p:grpSp>
        </p:grpSp>
      </p:grpSp>
      <p:grpSp>
        <p:nvGrpSpPr>
          <p:cNvPr id="28" name="Group 27">
            <a:extLst>
              <a:ext uri="{FF2B5EF4-FFF2-40B4-BE49-F238E27FC236}">
                <a16:creationId xmlns:a16="http://schemas.microsoft.com/office/drawing/2014/main" id="{CE13E8DA-EAA1-3740-8FD1-6F362F81F8BE}"/>
              </a:ext>
            </a:extLst>
          </p:cNvPr>
          <p:cNvGrpSpPr/>
          <p:nvPr/>
        </p:nvGrpSpPr>
        <p:grpSpPr>
          <a:xfrm>
            <a:off x="3721556" y="2599980"/>
            <a:ext cx="2070668" cy="2819720"/>
            <a:chOff x="3807284" y="2373557"/>
            <a:chExt cx="2070668" cy="2819720"/>
          </a:xfrm>
        </p:grpSpPr>
        <p:cxnSp>
          <p:nvCxnSpPr>
            <p:cNvPr id="290" name="Straight Connector 289">
              <a:extLst>
                <a:ext uri="{FF2B5EF4-FFF2-40B4-BE49-F238E27FC236}">
                  <a16:creationId xmlns:a16="http://schemas.microsoft.com/office/drawing/2014/main" id="{D879A722-77DE-4044-BD54-C66394106851}"/>
                </a:ext>
              </a:extLst>
            </p:cNvPr>
            <p:cNvCxnSpPr>
              <a:cxnSpLocks/>
            </p:cNvCxnSpPr>
            <p:nvPr/>
          </p:nvCxnSpPr>
          <p:spPr>
            <a:xfrm>
              <a:off x="4430539" y="2373557"/>
              <a:ext cx="0" cy="129069"/>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F1A80E5-9C7A-FB49-9AAF-F68055D5176E}"/>
                </a:ext>
              </a:extLst>
            </p:cNvPr>
            <p:cNvGrpSpPr/>
            <p:nvPr/>
          </p:nvGrpSpPr>
          <p:grpSpPr>
            <a:xfrm>
              <a:off x="3807284" y="2547683"/>
              <a:ext cx="2070668" cy="2645594"/>
              <a:chOff x="3807284" y="2547683"/>
              <a:chExt cx="2070668" cy="2645594"/>
            </a:xfrm>
          </p:grpSpPr>
          <p:grpSp>
            <p:nvGrpSpPr>
              <p:cNvPr id="45" name="Group 44">
                <a:extLst>
                  <a:ext uri="{FF2B5EF4-FFF2-40B4-BE49-F238E27FC236}">
                    <a16:creationId xmlns:a16="http://schemas.microsoft.com/office/drawing/2014/main" id="{40B09AE3-96A1-43B1-BD85-7C3103F0A8C7}"/>
                  </a:ext>
                </a:extLst>
              </p:cNvPr>
              <p:cNvGrpSpPr/>
              <p:nvPr/>
            </p:nvGrpSpPr>
            <p:grpSpPr>
              <a:xfrm>
                <a:off x="3809535"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Data mart</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252580"/>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252578"/>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grpSp>
          <p:grpSp>
            <p:nvGrpSpPr>
              <p:cNvPr id="39" name="Group 38">
                <a:extLst>
                  <a:ext uri="{FF2B5EF4-FFF2-40B4-BE49-F238E27FC236}">
                    <a16:creationId xmlns:a16="http://schemas.microsoft.com/office/drawing/2014/main" id="{99667A08-7D30-4DFB-B61F-834C3443760D}"/>
                  </a:ext>
                </a:extLst>
              </p:cNvPr>
              <p:cNvGrpSpPr/>
              <p:nvPr/>
            </p:nvGrpSpPr>
            <p:grpSpPr>
              <a:xfrm>
                <a:off x="3807284" y="2547683"/>
                <a:ext cx="1216089" cy="804424"/>
                <a:chOff x="9380696" y="2831906"/>
                <a:chExt cx="1216089" cy="804424"/>
              </a:xfrm>
            </p:grpSpPr>
            <p:sp>
              <p:nvSpPr>
                <p:cNvPr id="115" name="Rectangle 114">
                  <a:extLst>
                    <a:ext uri="{FF2B5EF4-FFF2-40B4-BE49-F238E27FC236}">
                      <a16:creationId xmlns:a16="http://schemas.microsoft.com/office/drawing/2014/main" id="{2E019E4F-ED7A-48BA-8466-34A7FCDAADEF}"/>
                    </a:ext>
                  </a:extLst>
                </p:cNvPr>
                <p:cNvSpPr/>
                <p:nvPr/>
              </p:nvSpPr>
              <p:spPr>
                <a:xfrm>
                  <a:off x="9380696" y="2831906"/>
                  <a:ext cx="1216089" cy="80442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Compute pool</a:t>
                  </a:r>
                </a:p>
              </p:txBody>
            </p:sp>
            <p:sp>
              <p:nvSpPr>
                <p:cNvPr id="174" name="Rectangle 173">
                  <a:extLst>
                    <a:ext uri="{FF2B5EF4-FFF2-40B4-BE49-F238E27FC236}">
                      <a16:creationId xmlns:a16="http://schemas.microsoft.com/office/drawing/2014/main" id="{A22D4463-06BB-4A37-ABA0-B61F52F151BC}"/>
                    </a:ext>
                  </a:extLst>
                </p:cNvPr>
                <p:cNvSpPr/>
                <p:nvPr/>
              </p:nvSpPr>
              <p:spPr>
                <a:xfrm>
                  <a:off x="9504446"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cxnSp>
            <p:nvCxnSpPr>
              <p:cNvPr id="23" name="Straight Arrow Connector 22">
                <a:extLst>
                  <a:ext uri="{FF2B5EF4-FFF2-40B4-BE49-F238E27FC236}">
                    <a16:creationId xmlns:a16="http://schemas.microsoft.com/office/drawing/2014/main" id="{BBF568FF-8EAD-4A97-91F5-539EACC578A7}"/>
                  </a:ext>
                </a:extLst>
              </p:cNvPr>
              <p:cNvCxnSpPr>
                <a:cxnSpLocks/>
              </p:cNvCxnSpPr>
              <p:nvPr/>
            </p:nvCxnSpPr>
            <p:spPr>
              <a:xfrm>
                <a:off x="4441717" y="3236540"/>
                <a:ext cx="0" cy="304955"/>
              </a:xfrm>
              <a:prstGeom prst="straightConnector1">
                <a:avLst/>
              </a:prstGeom>
              <a:ln w="12700">
                <a:solidFill>
                  <a:srgbClr val="0078D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A6C9E83-C099-0B48-AD07-964E937C89E3}"/>
                  </a:ext>
                </a:extLst>
              </p:cNvPr>
              <p:cNvSpPr/>
              <p:nvPr/>
            </p:nvSpPr>
            <p:spPr>
              <a:xfrm>
                <a:off x="4052317" y="4780566"/>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96832" y="4782887"/>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182318"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254218"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256" name="Rectangle 255">
            <a:extLst>
              <a:ext uri="{FF2B5EF4-FFF2-40B4-BE49-F238E27FC236}">
                <a16:creationId xmlns:a16="http://schemas.microsoft.com/office/drawing/2014/main" id="{6DC4CD9D-FDCA-4A72-8177-9D51EAE54F16}"/>
              </a:ext>
            </a:extLst>
          </p:cNvPr>
          <p:cNvSpPr/>
          <p:nvPr/>
        </p:nvSpPr>
        <p:spPr>
          <a:xfrm>
            <a:off x="583872" y="1000748"/>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Control Plane</a:t>
            </a:r>
          </a:p>
        </p:txBody>
      </p:sp>
      <p:sp>
        <p:nvSpPr>
          <p:cNvPr id="257" name="Rectangle 256">
            <a:extLst>
              <a:ext uri="{FF2B5EF4-FFF2-40B4-BE49-F238E27FC236}">
                <a16:creationId xmlns:a16="http://schemas.microsoft.com/office/drawing/2014/main" id="{769A9B31-230A-4EB7-A745-7B094F90F1E5}"/>
              </a:ext>
            </a:extLst>
          </p:cNvPr>
          <p:cNvSpPr/>
          <p:nvPr/>
        </p:nvSpPr>
        <p:spPr>
          <a:xfrm>
            <a:off x="688701" y="1226087"/>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Controller Svc</a:t>
            </a:r>
          </a:p>
        </p:txBody>
      </p:sp>
      <p:sp>
        <p:nvSpPr>
          <p:cNvPr id="258" name="Rectangle 257">
            <a:extLst>
              <a:ext uri="{FF2B5EF4-FFF2-40B4-BE49-F238E27FC236}">
                <a16:creationId xmlns:a16="http://schemas.microsoft.com/office/drawing/2014/main" id="{BEB76F30-D372-4BAF-96C0-4D46724F7117}"/>
              </a:ext>
            </a:extLst>
          </p:cNvPr>
          <p:cNvSpPr/>
          <p:nvPr/>
        </p:nvSpPr>
        <p:spPr>
          <a:xfrm>
            <a:off x="692586" y="1506211"/>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Configuration Store (SQL Server)</a:t>
            </a:r>
          </a:p>
        </p:txBody>
      </p:sp>
      <p:sp>
        <p:nvSpPr>
          <p:cNvPr id="259" name="Rectangle 258">
            <a:extLst>
              <a:ext uri="{FF2B5EF4-FFF2-40B4-BE49-F238E27FC236}">
                <a16:creationId xmlns:a16="http://schemas.microsoft.com/office/drawing/2014/main" id="{FF495303-F272-4F09-9C82-D348B60B43DB}"/>
              </a:ext>
            </a:extLst>
          </p:cNvPr>
          <p:cNvSpPr/>
          <p:nvPr/>
        </p:nvSpPr>
        <p:spPr>
          <a:xfrm>
            <a:off x="4102581" y="1226087"/>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Grafana</a:t>
            </a:r>
          </a:p>
        </p:txBody>
      </p:sp>
      <p:sp>
        <p:nvSpPr>
          <p:cNvPr id="260" name="Rectangle 259">
            <a:extLst>
              <a:ext uri="{FF2B5EF4-FFF2-40B4-BE49-F238E27FC236}">
                <a16:creationId xmlns:a16="http://schemas.microsoft.com/office/drawing/2014/main" id="{B4990FD4-54A7-4EC5-A829-6E1F8CC9DDD0}"/>
              </a:ext>
            </a:extLst>
          </p:cNvPr>
          <p:cNvSpPr/>
          <p:nvPr/>
        </p:nvSpPr>
        <p:spPr>
          <a:xfrm>
            <a:off x="3071629" y="1498853"/>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Elastic Search</a:t>
            </a:r>
          </a:p>
        </p:txBody>
      </p:sp>
      <p:sp>
        <p:nvSpPr>
          <p:cNvPr id="261" name="Rectangle 260">
            <a:extLst>
              <a:ext uri="{FF2B5EF4-FFF2-40B4-BE49-F238E27FC236}">
                <a16:creationId xmlns:a16="http://schemas.microsoft.com/office/drawing/2014/main" id="{1339496D-F1CE-403A-9438-B54166DFE5D4}"/>
              </a:ext>
            </a:extLst>
          </p:cNvPr>
          <p:cNvSpPr/>
          <p:nvPr/>
        </p:nvSpPr>
        <p:spPr>
          <a:xfrm>
            <a:off x="1738226" y="1226087"/>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Azure FSM Engine</a:t>
            </a:r>
          </a:p>
        </p:txBody>
      </p:sp>
      <p:sp>
        <p:nvSpPr>
          <p:cNvPr id="271" name="Rectangle 270">
            <a:extLst>
              <a:ext uri="{FF2B5EF4-FFF2-40B4-BE49-F238E27FC236}">
                <a16:creationId xmlns:a16="http://schemas.microsoft.com/office/drawing/2014/main" id="{1D7B3563-6641-4526-A40A-703732844C44}"/>
              </a:ext>
            </a:extLst>
          </p:cNvPr>
          <p:cNvSpPr/>
          <p:nvPr/>
        </p:nvSpPr>
        <p:spPr>
          <a:xfrm>
            <a:off x="4102581" y="1505639"/>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InfluxDB</a:t>
            </a:r>
          </a:p>
        </p:txBody>
      </p:sp>
      <p:sp>
        <p:nvSpPr>
          <p:cNvPr id="272" name="Rectangle 271">
            <a:extLst>
              <a:ext uri="{FF2B5EF4-FFF2-40B4-BE49-F238E27FC236}">
                <a16:creationId xmlns:a16="http://schemas.microsoft.com/office/drawing/2014/main" id="{68C79262-9969-4088-8120-673CC1E8C07E}"/>
              </a:ext>
            </a:extLst>
          </p:cNvPr>
          <p:cNvSpPr/>
          <p:nvPr/>
        </p:nvSpPr>
        <p:spPr>
          <a:xfrm>
            <a:off x="3062622" y="1226087"/>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Kibana</a:t>
            </a:r>
          </a:p>
        </p:txBody>
      </p:sp>
      <p:cxnSp>
        <p:nvCxnSpPr>
          <p:cNvPr id="32" name="Straight Connector 31">
            <a:extLst>
              <a:ext uri="{FF2B5EF4-FFF2-40B4-BE49-F238E27FC236}">
                <a16:creationId xmlns:a16="http://schemas.microsoft.com/office/drawing/2014/main" id="{D44B922D-A7C1-463B-8C78-B57B87D716DD}"/>
              </a:ext>
            </a:extLst>
          </p:cNvPr>
          <p:cNvCxnSpPr>
            <a:cxnSpLocks/>
          </p:cNvCxnSpPr>
          <p:nvPr/>
        </p:nvCxnSpPr>
        <p:spPr>
          <a:xfrm>
            <a:off x="583872" y="1827558"/>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1F5AB1D-DC7A-414C-9347-A4A7509FD5E9}"/>
              </a:ext>
            </a:extLst>
          </p:cNvPr>
          <p:cNvCxnSpPr>
            <a:cxnSpLocks/>
            <a:endCxn id="358" idx="0"/>
          </p:cNvCxnSpPr>
          <p:nvPr/>
        </p:nvCxnSpPr>
        <p:spPr>
          <a:xfrm>
            <a:off x="4911104" y="1851592"/>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17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71" grpId="0" animBg="1"/>
      <p:bldP spid="27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737A-B9CD-4619-BC49-75DE312320A9}"/>
              </a:ext>
            </a:extLst>
          </p:cNvPr>
          <p:cNvSpPr>
            <a:spLocks noGrp="1"/>
          </p:cNvSpPr>
          <p:nvPr>
            <p:ph type="title"/>
          </p:nvPr>
        </p:nvSpPr>
        <p:spPr>
          <a:xfrm>
            <a:off x="359663" y="257532"/>
            <a:ext cx="11018520" cy="553998"/>
          </a:xfrm>
        </p:spPr>
        <p:txBody>
          <a:bodyPr/>
          <a:lstStyle/>
          <a:p>
            <a:r>
              <a:rPr lang="en-US" dirty="0"/>
              <a:t>Azure Data Studio and Data Virtualization</a:t>
            </a:r>
          </a:p>
        </p:txBody>
      </p:sp>
      <p:sp>
        <p:nvSpPr>
          <p:cNvPr id="5" name="Rectangle 4">
            <a:extLst>
              <a:ext uri="{FF2B5EF4-FFF2-40B4-BE49-F238E27FC236}">
                <a16:creationId xmlns:a16="http://schemas.microsoft.com/office/drawing/2014/main" id="{90AD6BFD-A8EE-4AB8-90DC-0262FBD3613A}"/>
              </a:ext>
            </a:extLst>
          </p:cNvPr>
          <p:cNvSpPr/>
          <p:nvPr/>
        </p:nvSpPr>
        <p:spPr bwMode="auto">
          <a:xfrm>
            <a:off x="7515497" y="1222452"/>
            <a:ext cx="4396740" cy="9832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Using </a:t>
            </a:r>
            <a:r>
              <a:rPr lang="en-US" sz="2000" dirty="0">
                <a:gradFill>
                  <a:gsLst>
                    <a:gs pos="0">
                      <a:srgbClr val="FFFFFF"/>
                    </a:gs>
                    <a:gs pos="100000">
                      <a:srgbClr val="FFFFFF"/>
                    </a:gs>
                  </a:gsLst>
                  <a:lin ang="5400000" scaled="0"/>
                </a:gradFill>
                <a:ea typeface="Segoe UI" pitchFamily="34" charset="0"/>
                <a:cs typeface="Segoe UI" pitchFamily="34" charset="0"/>
                <a:hlinkClick r:id="rId2"/>
              </a:rPr>
              <a:t>PROSE</a:t>
            </a:r>
            <a:r>
              <a:rPr lang="en-US" sz="2000" dirty="0">
                <a:gradFill>
                  <a:gsLst>
                    <a:gs pos="0">
                      <a:srgbClr val="FFFFFF"/>
                    </a:gs>
                    <a:gs pos="100000">
                      <a:srgbClr val="FFFFFF"/>
                    </a:gs>
                  </a:gsLst>
                  <a:lin ang="5400000" scaled="0"/>
                </a:gradFill>
                <a:ea typeface="Segoe UI" pitchFamily="34" charset="0"/>
                <a:cs typeface="Segoe UI" pitchFamily="34" charset="0"/>
              </a:rPr>
              <a:t> for intelligent import and schema detection</a:t>
            </a:r>
          </a:p>
        </p:txBody>
      </p:sp>
      <p:pic>
        <p:nvPicPr>
          <p:cNvPr id="3" name="Picture 2">
            <a:extLst>
              <a:ext uri="{FF2B5EF4-FFF2-40B4-BE49-F238E27FC236}">
                <a16:creationId xmlns:a16="http://schemas.microsoft.com/office/drawing/2014/main" id="{E6B96FCA-8430-4CD4-92B8-595B9610CC71}"/>
              </a:ext>
            </a:extLst>
          </p:cNvPr>
          <p:cNvPicPr>
            <a:picLocks noChangeAspect="1"/>
          </p:cNvPicPr>
          <p:nvPr/>
        </p:nvPicPr>
        <p:blipFill>
          <a:blip r:embed="rId3"/>
          <a:stretch>
            <a:fillRect/>
          </a:stretch>
        </p:blipFill>
        <p:spPr>
          <a:xfrm>
            <a:off x="192023" y="1011198"/>
            <a:ext cx="3684969" cy="5323420"/>
          </a:xfrm>
          <a:prstGeom prst="rect">
            <a:avLst/>
          </a:prstGeom>
        </p:spPr>
      </p:pic>
      <p:pic>
        <p:nvPicPr>
          <p:cNvPr id="4" name="Picture 3">
            <a:extLst>
              <a:ext uri="{FF2B5EF4-FFF2-40B4-BE49-F238E27FC236}">
                <a16:creationId xmlns:a16="http://schemas.microsoft.com/office/drawing/2014/main" id="{527B7C1F-F023-4E80-A791-CA4E9F905174}"/>
              </a:ext>
            </a:extLst>
          </p:cNvPr>
          <p:cNvPicPr>
            <a:picLocks noChangeAspect="1"/>
          </p:cNvPicPr>
          <p:nvPr/>
        </p:nvPicPr>
        <p:blipFill>
          <a:blip r:embed="rId4"/>
          <a:stretch>
            <a:fillRect/>
          </a:stretch>
        </p:blipFill>
        <p:spPr>
          <a:xfrm>
            <a:off x="388620" y="1222452"/>
            <a:ext cx="6376749" cy="4824018"/>
          </a:xfrm>
          <a:prstGeom prst="rect">
            <a:avLst/>
          </a:prstGeom>
        </p:spPr>
      </p:pic>
      <p:graphicFrame>
        <p:nvGraphicFramePr>
          <p:cNvPr id="6" name="Diagram 5">
            <a:extLst>
              <a:ext uri="{FF2B5EF4-FFF2-40B4-BE49-F238E27FC236}">
                <a16:creationId xmlns:a16="http://schemas.microsoft.com/office/drawing/2014/main" id="{9FB552FA-8C76-42B2-90E1-03F53F8E1CC0}"/>
              </a:ext>
            </a:extLst>
          </p:cNvPr>
          <p:cNvGraphicFramePr/>
          <p:nvPr>
            <p:extLst/>
          </p:nvPr>
        </p:nvGraphicFramePr>
        <p:xfrm>
          <a:off x="7961774" y="2053312"/>
          <a:ext cx="3504185" cy="37223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E10C59BF-2057-41B8-8B90-A2DA31CABA4D}"/>
              </a:ext>
            </a:extLst>
          </p:cNvPr>
          <p:cNvPicPr>
            <a:picLocks noChangeAspect="1"/>
          </p:cNvPicPr>
          <p:nvPr/>
        </p:nvPicPr>
        <p:blipFill>
          <a:blip r:embed="rId10"/>
          <a:stretch>
            <a:fillRect/>
          </a:stretch>
        </p:blipFill>
        <p:spPr>
          <a:xfrm>
            <a:off x="2135078" y="1313565"/>
            <a:ext cx="3811466" cy="4718686"/>
          </a:xfrm>
          <a:prstGeom prst="rect">
            <a:avLst/>
          </a:prstGeom>
        </p:spPr>
      </p:pic>
    </p:spTree>
    <p:extLst>
      <p:ext uri="{BB962C8B-B14F-4D97-AF65-F5344CB8AC3E}">
        <p14:creationId xmlns:p14="http://schemas.microsoft.com/office/powerpoint/2010/main" val="557497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8 Activity: SQL Server Big Data Clusters</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A peek at SQL Server Big Data Clusters</a:t>
            </a:r>
          </a:p>
        </p:txBody>
      </p:sp>
    </p:spTree>
    <p:extLst>
      <p:ext uri="{BB962C8B-B14F-4D97-AF65-F5344CB8AC3E}">
        <p14:creationId xmlns:p14="http://schemas.microsoft.com/office/powerpoint/2010/main" val="44560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9: What is else is new in SQL Server 2019</a:t>
            </a:r>
          </a:p>
        </p:txBody>
      </p:sp>
    </p:spTree>
    <p:extLst>
      <p:ext uri="{BB962C8B-B14F-4D97-AF65-F5344CB8AC3E}">
        <p14:creationId xmlns:p14="http://schemas.microsoft.com/office/powerpoint/2010/main" val="347218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F16C553-EA3D-0B4D-A558-04C3F1C6FD93}"/>
              </a:ext>
            </a:extLst>
          </p:cNvPr>
          <p:cNvSpPr/>
          <p:nvPr/>
        </p:nvSpPr>
        <p:spPr>
          <a:xfrm>
            <a:off x="5067395" y="318453"/>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kumimoji="0" lang="en-US" sz="18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17" name="Title 16"/>
          <p:cNvSpPr>
            <a:spLocks noGrp="1"/>
          </p:cNvSpPr>
          <p:nvPr>
            <p:ph type="title"/>
          </p:nvPr>
        </p:nvSpPr>
        <p:spPr>
          <a:xfrm>
            <a:off x="588263" y="457200"/>
            <a:ext cx="4364737" cy="553998"/>
          </a:xfrm>
        </p:spPr>
        <p:txBody>
          <a:bodyPr/>
          <a:lstStyle/>
          <a:p>
            <a:r>
              <a:rPr lang="en-US" dirty="0"/>
              <a:t>The Customer Voice</a:t>
            </a:r>
          </a:p>
        </p:txBody>
      </p:sp>
      <p:sp>
        <p:nvSpPr>
          <p:cNvPr id="6" name="Text Placeholder 5"/>
          <p:cNvSpPr>
            <a:spLocks noGrp="1"/>
          </p:cNvSpPr>
          <p:nvPr>
            <p:ph type="body" sz="quarter" idx="10"/>
          </p:nvPr>
        </p:nvSpPr>
        <p:spPr>
          <a:xfrm>
            <a:off x="588263" y="1247346"/>
            <a:ext cx="3759200" cy="4770537"/>
          </a:xfrm>
        </p:spPr>
        <p:txBody>
          <a:bodyPr/>
          <a:lstStyle/>
          <a:p>
            <a:r>
              <a:rPr lang="en-US" dirty="0"/>
              <a:t>New </a:t>
            </a:r>
            <a:r>
              <a:rPr lang="en-US" dirty="0" err="1"/>
              <a:t>tlog</a:t>
            </a:r>
            <a:r>
              <a:rPr lang="en-US" dirty="0"/>
              <a:t> DMVs</a:t>
            </a:r>
          </a:p>
          <a:p>
            <a:r>
              <a:rPr lang="en-US" dirty="0"/>
              <a:t>New T-SQL string functions</a:t>
            </a:r>
          </a:p>
          <a:p>
            <a:pPr>
              <a:spcBef>
                <a:spcPts val="1000"/>
              </a:spcBef>
            </a:pPr>
            <a:r>
              <a:rPr lang="en-US" sz="2000" dirty="0" err="1"/>
              <a:t>Columnstore</a:t>
            </a:r>
            <a:r>
              <a:rPr lang="en-US" sz="2000" dirty="0"/>
              <a:t> stats in DBCC CLONEDATABASE</a:t>
            </a:r>
          </a:p>
          <a:p>
            <a:pPr>
              <a:spcBef>
                <a:spcPts val="1000"/>
              </a:spcBef>
            </a:pPr>
            <a:r>
              <a:rPr lang="en-US" sz="2000" dirty="0"/>
              <a:t>Estimate compression for Columnstore indexes</a:t>
            </a:r>
          </a:p>
          <a:p>
            <a:r>
              <a:rPr lang="en-US" dirty="0"/>
              <a:t>Diagnostics for auto stats blocking</a:t>
            </a:r>
          </a:p>
          <a:p>
            <a:pPr>
              <a:spcBef>
                <a:spcPts val="1000"/>
              </a:spcBef>
            </a:pPr>
            <a:r>
              <a:rPr lang="en-US" dirty="0"/>
              <a:t>The #1 voted customer feedback item of all time: String Truncation (1000+ votes)</a:t>
            </a:r>
          </a:p>
          <a:p>
            <a:pPr>
              <a:spcBef>
                <a:spcPts val="1000"/>
              </a:spcBef>
            </a:pPr>
            <a:r>
              <a:rPr lang="en-US" sz="2000" dirty="0"/>
              <a:t>Troubleshoot page resource waits with new built-in T-SQL</a:t>
            </a:r>
          </a:p>
        </p:txBody>
      </p:sp>
      <p:sp>
        <p:nvSpPr>
          <p:cNvPr id="2" name="Rectangle 1">
            <a:extLst>
              <a:ext uri="{FF2B5EF4-FFF2-40B4-BE49-F238E27FC236}">
                <a16:creationId xmlns:a16="http://schemas.microsoft.com/office/drawing/2014/main" id="{52961319-B32B-41FE-8BBF-24202B001C20}"/>
              </a:ext>
            </a:extLst>
          </p:cNvPr>
          <p:cNvSpPr/>
          <p:nvPr/>
        </p:nvSpPr>
        <p:spPr>
          <a:xfrm>
            <a:off x="5877152" y="897374"/>
            <a:ext cx="5250155" cy="369332"/>
          </a:xfrm>
          <a:prstGeom prst="rect">
            <a:avLst/>
          </a:prstGeom>
        </p:spPr>
        <p:txBody>
          <a:bodyPr wrap="none">
            <a:spAutoFit/>
          </a:bodyPr>
          <a:lstStyle/>
          <a:p>
            <a:r>
              <a:rPr lang="en-US" sz="1800" dirty="0">
                <a:latin typeface="Consolas" panose="020B0609020204030204" pitchFamily="49" charset="0"/>
              </a:rPr>
              <a:t>String or binary data would be truncated</a:t>
            </a:r>
          </a:p>
        </p:txBody>
      </p:sp>
      <p:sp>
        <p:nvSpPr>
          <p:cNvPr id="3" name="TextBox 2">
            <a:extLst>
              <a:ext uri="{FF2B5EF4-FFF2-40B4-BE49-F238E27FC236}">
                <a16:creationId xmlns:a16="http://schemas.microsoft.com/office/drawing/2014/main" id="{60F0B44C-6BD4-4732-8D2A-E39307AF79EF}"/>
              </a:ext>
            </a:extLst>
          </p:cNvPr>
          <p:cNvSpPr txBox="1"/>
          <p:nvPr/>
        </p:nvSpPr>
        <p:spPr>
          <a:xfrm>
            <a:off x="5935180" y="1650414"/>
            <a:ext cx="5192127" cy="830997"/>
          </a:xfrm>
          <a:prstGeom prst="rect">
            <a:avLst/>
          </a:prstGeom>
          <a:noFill/>
        </p:spPr>
        <p:txBody>
          <a:bodyPr wrap="none" lIns="0" tIns="0" rIns="0" bIns="0" rtlCol="0">
            <a:spAutoFit/>
          </a:bodyPr>
          <a:lstStyle/>
          <a:p>
            <a:r>
              <a:rPr lang="en-US" sz="1800" dirty="0">
                <a:latin typeface="Consolas" panose="020B0609020204030204" pitchFamily="49" charset="0"/>
              </a:rPr>
              <a:t>String or binary data would be truncated </a:t>
            </a:r>
          </a:p>
          <a:p>
            <a:r>
              <a:rPr lang="en-US" sz="1800" dirty="0">
                <a:latin typeface="Consolas" panose="020B0609020204030204" pitchFamily="49" charset="0"/>
              </a:rPr>
              <a:t>in table '%.*ls', column '%.*ls’. </a:t>
            </a:r>
          </a:p>
          <a:p>
            <a:r>
              <a:rPr lang="en-US" sz="1800" dirty="0">
                <a:latin typeface="Consolas" panose="020B0609020204030204" pitchFamily="49" charset="0"/>
              </a:rPr>
              <a:t>Truncated value: '%.*ls'</a:t>
            </a:r>
          </a:p>
        </p:txBody>
      </p:sp>
      <p:sp>
        <p:nvSpPr>
          <p:cNvPr id="8" name="Rectangle 7">
            <a:extLst>
              <a:ext uri="{FF2B5EF4-FFF2-40B4-BE49-F238E27FC236}">
                <a16:creationId xmlns:a16="http://schemas.microsoft.com/office/drawing/2014/main" id="{E2DE072B-B9D7-4ABD-9B91-929BECC63230}"/>
              </a:ext>
            </a:extLst>
          </p:cNvPr>
          <p:cNvSpPr/>
          <p:nvPr/>
        </p:nvSpPr>
        <p:spPr>
          <a:xfrm>
            <a:off x="5822491" y="4071601"/>
            <a:ext cx="6096000" cy="2031325"/>
          </a:xfrm>
          <a:prstGeom prst="rect">
            <a:avLst/>
          </a:prstGeom>
        </p:spPr>
        <p:txBody>
          <a:bodyPr>
            <a:spAutoFit/>
          </a:bodyPr>
          <a:lstStyle/>
          <a:p>
            <a:r>
              <a:rPr lang="en-US" sz="1800" dirty="0">
                <a:latin typeface="Consolas" panose="020B0609020204030204" pitchFamily="49" charset="0"/>
              </a:rPr>
              <a:t>SELECT page_info.* </a:t>
            </a:r>
          </a:p>
          <a:p>
            <a:r>
              <a:rPr lang="en-US" sz="1800" dirty="0">
                <a:latin typeface="Consolas" panose="020B0609020204030204" pitchFamily="49" charset="0"/>
              </a:rPr>
              <a:t>FROM sys.dm_exec_requests AS d </a:t>
            </a:r>
          </a:p>
          <a:p>
            <a:r>
              <a:rPr lang="en-US" sz="1800" dirty="0">
                <a:latin typeface="Consolas" panose="020B0609020204030204" pitchFamily="49" charset="0"/>
              </a:rPr>
              <a:t>  CROSS APPLY sys.</a:t>
            </a:r>
            <a:r>
              <a:rPr lang="en-US" sz="1800" b="1" dirty="0">
                <a:latin typeface="Consolas" panose="020B0609020204030204" pitchFamily="49" charset="0"/>
              </a:rPr>
              <a:t>fn_PageResCracker</a:t>
            </a:r>
            <a:r>
              <a:rPr lang="en-US" sz="1800" dirty="0">
                <a:latin typeface="Consolas" panose="020B0609020204030204" pitchFamily="49" charset="0"/>
              </a:rPr>
              <a:t>(d.page_resource) AS r</a:t>
            </a:r>
          </a:p>
          <a:p>
            <a:r>
              <a:rPr lang="en-US" sz="1800" dirty="0">
                <a:latin typeface="Consolas" panose="020B0609020204030204" pitchFamily="49" charset="0"/>
              </a:rPr>
              <a:t>  CROSS APPLY sys.</a:t>
            </a:r>
            <a:r>
              <a:rPr lang="en-US" sz="1800" b="1" dirty="0">
                <a:latin typeface="Consolas" panose="020B0609020204030204" pitchFamily="49" charset="0"/>
              </a:rPr>
              <a:t>dm_db_page_info</a:t>
            </a:r>
            <a:r>
              <a:rPr lang="en-US" sz="1800" dirty="0">
                <a:latin typeface="Consolas" panose="020B0609020204030204" pitchFamily="49" charset="0"/>
              </a:rPr>
              <a:t>(r.db_id, r.file_id, r.page_id,'DETAILED')</a:t>
            </a:r>
          </a:p>
          <a:p>
            <a:r>
              <a:rPr lang="en-US" sz="1800" dirty="0">
                <a:latin typeface="Consolas" panose="020B0609020204030204" pitchFamily="49" charset="0"/>
              </a:rPr>
              <a:t>    AS page_info;</a:t>
            </a:r>
          </a:p>
        </p:txBody>
      </p:sp>
      <p:sp>
        <p:nvSpPr>
          <p:cNvPr id="9" name="TextBox 8">
            <a:extLst>
              <a:ext uri="{FF2B5EF4-FFF2-40B4-BE49-F238E27FC236}">
                <a16:creationId xmlns:a16="http://schemas.microsoft.com/office/drawing/2014/main" id="{22157F74-64FB-4585-861A-56A0B6C60163}"/>
              </a:ext>
            </a:extLst>
          </p:cNvPr>
          <p:cNvSpPr txBox="1"/>
          <p:nvPr/>
        </p:nvSpPr>
        <p:spPr>
          <a:xfrm>
            <a:off x="2632135" y="1266706"/>
            <a:ext cx="436017" cy="184666"/>
          </a:xfrm>
          <a:prstGeom prst="rect">
            <a:avLst/>
          </a:prstGeom>
          <a:noFill/>
        </p:spPr>
        <p:txBody>
          <a:bodyPr wrap="none" lIns="0" tIns="0" rIns="0" bIns="0" rtlCol="0">
            <a:spAutoFit/>
          </a:bodyPr>
          <a:lstStyle/>
          <a:p>
            <a:pPr algn="l"/>
            <a:r>
              <a:rPr lang="en-US" sz="1200" dirty="0">
                <a:solidFill>
                  <a:schemeClr val="accent1"/>
                </a:solidFill>
              </a:rPr>
              <a:t>SQL17</a:t>
            </a:r>
          </a:p>
        </p:txBody>
      </p:sp>
      <p:sp>
        <p:nvSpPr>
          <p:cNvPr id="10" name="TextBox 9">
            <a:extLst>
              <a:ext uri="{FF2B5EF4-FFF2-40B4-BE49-F238E27FC236}">
                <a16:creationId xmlns:a16="http://schemas.microsoft.com/office/drawing/2014/main" id="{3A575A60-EAD8-4FD7-B2EC-487F6A119A13}"/>
              </a:ext>
            </a:extLst>
          </p:cNvPr>
          <p:cNvSpPr txBox="1"/>
          <p:nvPr/>
        </p:nvSpPr>
        <p:spPr>
          <a:xfrm>
            <a:off x="3911446" y="1670811"/>
            <a:ext cx="436017" cy="184666"/>
          </a:xfrm>
          <a:prstGeom prst="rect">
            <a:avLst/>
          </a:prstGeom>
          <a:noFill/>
        </p:spPr>
        <p:txBody>
          <a:bodyPr wrap="none" lIns="0" tIns="0" rIns="0" bIns="0" rtlCol="0">
            <a:spAutoFit/>
          </a:bodyPr>
          <a:lstStyle/>
          <a:p>
            <a:pPr algn="l"/>
            <a:r>
              <a:rPr lang="en-US" sz="1200" dirty="0">
                <a:solidFill>
                  <a:schemeClr val="accent1"/>
                </a:solidFill>
              </a:rPr>
              <a:t>SQL17</a:t>
            </a:r>
          </a:p>
        </p:txBody>
      </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10: Migrating and Next Steps</a:t>
            </a:r>
          </a:p>
        </p:txBody>
      </p:sp>
    </p:spTree>
    <p:extLst>
      <p:ext uri="{BB962C8B-B14F-4D97-AF65-F5344CB8AC3E}">
        <p14:creationId xmlns:p14="http://schemas.microsoft.com/office/powerpoint/2010/main" val="103940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a:xfrm>
            <a:off x="588263" y="457200"/>
            <a:ext cx="11018520" cy="553998"/>
          </a:xfrm>
        </p:spPr>
        <p:txBody>
          <a:bodyPr/>
          <a:lstStyle/>
          <a:p>
            <a:r>
              <a:rPr lang="en-US" dirty="0"/>
              <a:t>Migration to the Modern SQL Server</a:t>
            </a:r>
          </a:p>
        </p:txBody>
      </p:sp>
      <p:sp>
        <p:nvSpPr>
          <p:cNvPr id="4" name="Rectangle 3">
            <a:extLst>
              <a:ext uri="{FF2B5EF4-FFF2-40B4-BE49-F238E27FC236}">
                <a16:creationId xmlns:a16="http://schemas.microsoft.com/office/drawing/2014/main" id="{1AECACE9-0776-44A2-86FC-C797B5FF49D8}"/>
              </a:ext>
            </a:extLst>
          </p:cNvPr>
          <p:cNvSpPr/>
          <p:nvPr/>
        </p:nvSpPr>
        <p:spPr bwMode="auto">
          <a:xfrm flipH="1">
            <a:off x="0" y="1339702"/>
            <a:ext cx="12192000" cy="55182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a:extLst>
              <a:ext uri="{FF2B5EF4-FFF2-40B4-BE49-F238E27FC236}">
                <a16:creationId xmlns:a16="http://schemas.microsoft.com/office/drawing/2014/main" id="{70C2DC38-F32E-495E-AC42-360DC25AED55}"/>
              </a:ext>
            </a:extLst>
          </p:cNvPr>
          <p:cNvSpPr txBox="1"/>
          <p:nvPr/>
        </p:nvSpPr>
        <p:spPr>
          <a:xfrm>
            <a:off x="269240" y="1906098"/>
            <a:ext cx="4222931" cy="338554"/>
          </a:xfrm>
          <a:prstGeom prst="rect">
            <a:avLst/>
          </a:prstGeom>
          <a:noFill/>
        </p:spPr>
        <p:txBody>
          <a:bodyPr wrap="square" lIns="91440" tIns="45720" rIns="91362" bIns="4572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1352" lvl="0" algn="l" defTabSz="931061">
              <a:spcBef>
                <a:spcPts val="300"/>
              </a:spcBef>
              <a:defRPr/>
            </a:pPr>
            <a:r>
              <a:rPr lang="en-US" b="1" dirty="0">
                <a:solidFill>
                  <a:schemeClr val="tx2"/>
                </a:solidFill>
                <a:latin typeface="Segoe UI Semibold" panose="020B0502040204020203" pitchFamily="34" charset="0"/>
                <a:cs typeface="Segoe UI Semibold" panose="020B0502040204020203" pitchFamily="34" charset="0"/>
              </a:rPr>
              <a:t>Migration from legacy SQL Server </a:t>
            </a:r>
          </a:p>
        </p:txBody>
      </p:sp>
      <p:sp>
        <p:nvSpPr>
          <p:cNvPr id="6" name="TextBox 5">
            <a:extLst>
              <a:ext uri="{FF2B5EF4-FFF2-40B4-BE49-F238E27FC236}">
                <a16:creationId xmlns:a16="http://schemas.microsoft.com/office/drawing/2014/main" id="{9EE8E107-6366-4FD5-A80E-6B9370F26FC4}"/>
              </a:ext>
            </a:extLst>
          </p:cNvPr>
          <p:cNvSpPr txBox="1"/>
          <p:nvPr/>
        </p:nvSpPr>
        <p:spPr>
          <a:xfrm>
            <a:off x="6380186" y="1936237"/>
            <a:ext cx="3680446" cy="338554"/>
          </a:xfrm>
          <a:prstGeom prst="rect">
            <a:avLst/>
          </a:prstGeom>
          <a:noFill/>
        </p:spPr>
        <p:txBody>
          <a:bodyPr wrap="square" lIns="91440" tIns="45720" rIns="91362" bIns="4572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1352" lvl="0" algn="l" defTabSz="931061">
              <a:spcBef>
                <a:spcPts val="300"/>
              </a:spcBef>
              <a:defRPr/>
            </a:pPr>
            <a:r>
              <a:rPr lang="en-US" b="1" dirty="0">
                <a:solidFill>
                  <a:schemeClr val="tx2"/>
                </a:solidFill>
                <a:latin typeface="Segoe UI Semibold" panose="020B0502040204020203" pitchFamily="34" charset="0"/>
                <a:cs typeface="Segoe UI Semibold" panose="020B0502040204020203" pitchFamily="34" charset="0"/>
              </a:rPr>
              <a:t>Migration from external databases </a:t>
            </a:r>
          </a:p>
        </p:txBody>
      </p:sp>
      <p:cxnSp>
        <p:nvCxnSpPr>
          <p:cNvPr id="7" name="Straight Connector 6">
            <a:extLst>
              <a:ext uri="{FF2B5EF4-FFF2-40B4-BE49-F238E27FC236}">
                <a16:creationId xmlns:a16="http://schemas.microsoft.com/office/drawing/2014/main" id="{EDA94D23-E56E-42C7-A16E-39F47D0264DC}"/>
              </a:ext>
            </a:extLst>
          </p:cNvPr>
          <p:cNvCxnSpPr/>
          <p:nvPr/>
        </p:nvCxnSpPr>
        <p:spPr>
          <a:xfrm>
            <a:off x="359768" y="2309354"/>
            <a:ext cx="530352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BFFBE3-BB4B-4024-88ED-078BCE0A76FF}"/>
              </a:ext>
            </a:extLst>
          </p:cNvPr>
          <p:cNvCxnSpPr/>
          <p:nvPr/>
        </p:nvCxnSpPr>
        <p:spPr>
          <a:xfrm>
            <a:off x="6479449" y="2309354"/>
            <a:ext cx="530352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F5DB7C-C9EC-4D20-9FFB-5FBDB102AC50}"/>
              </a:ext>
            </a:extLst>
          </p:cNvPr>
          <p:cNvSpPr txBox="1"/>
          <p:nvPr/>
        </p:nvSpPr>
        <p:spPr>
          <a:xfrm>
            <a:off x="7264027" y="5960010"/>
            <a:ext cx="3695568" cy="307777"/>
          </a:xfrm>
          <a:prstGeom prst="rect">
            <a:avLst/>
          </a:prstGeom>
          <a:noFill/>
        </p:spPr>
        <p:txBody>
          <a:bodyPr wrap="square" rtlCol="0">
            <a:spAutoFit/>
          </a:bodyPr>
          <a:lstStyle/>
          <a:p>
            <a:pPr algn="ct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SQL Server Migration Assistant (SSMA) </a:t>
            </a:r>
          </a:p>
        </p:txBody>
      </p:sp>
      <p:sp>
        <p:nvSpPr>
          <p:cNvPr id="10" name="TextBox 9">
            <a:extLst>
              <a:ext uri="{FF2B5EF4-FFF2-40B4-BE49-F238E27FC236}">
                <a16:creationId xmlns:a16="http://schemas.microsoft.com/office/drawing/2014/main" id="{D5CEF99A-E5DE-45B3-963B-E5FA223D3174}"/>
              </a:ext>
            </a:extLst>
          </p:cNvPr>
          <p:cNvSpPr txBox="1"/>
          <p:nvPr/>
        </p:nvSpPr>
        <p:spPr>
          <a:xfrm>
            <a:off x="203214" y="4444479"/>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Legacy SQL Server</a:t>
            </a:r>
          </a:p>
        </p:txBody>
      </p:sp>
      <p:cxnSp>
        <p:nvCxnSpPr>
          <p:cNvPr id="11" name="Straight Arrow Connector 10">
            <a:extLst>
              <a:ext uri="{FF2B5EF4-FFF2-40B4-BE49-F238E27FC236}">
                <a16:creationId xmlns:a16="http://schemas.microsoft.com/office/drawing/2014/main" id="{C4FF6645-D1F0-40B2-A81A-D95066B4D193}"/>
              </a:ext>
            </a:extLst>
          </p:cNvPr>
          <p:cNvCxnSpPr>
            <a:cxnSpLocks/>
          </p:cNvCxnSpPr>
          <p:nvPr/>
        </p:nvCxnSpPr>
        <p:spPr>
          <a:xfrm>
            <a:off x="1549199" y="4236613"/>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4406C-83CD-4BB9-AE11-707D9FF38438}"/>
              </a:ext>
            </a:extLst>
          </p:cNvPr>
          <p:cNvSpPr txBox="1"/>
          <p:nvPr/>
        </p:nvSpPr>
        <p:spPr>
          <a:xfrm>
            <a:off x="-132565" y="5845540"/>
            <a:ext cx="1951445" cy="707886"/>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Data Migration </a:t>
            </a:r>
          </a:p>
          <a:p>
            <a:pPr>
              <a:lnSpc>
                <a:spcPct val="100000"/>
              </a:lnSpc>
              <a:spcAft>
                <a:spcPts val="0"/>
              </a:spcAft>
            </a:pPr>
            <a:r>
              <a:rPr lang="en-US" dirty="0"/>
              <a:t>Assistant</a:t>
            </a:r>
          </a:p>
          <a:p>
            <a:pPr>
              <a:lnSpc>
                <a:spcPct val="100000"/>
              </a:lnSpc>
              <a:spcAft>
                <a:spcPts val="0"/>
              </a:spcAft>
            </a:pPr>
            <a:r>
              <a:rPr lang="en-US" dirty="0"/>
              <a:t>Azure Database Migration Service</a:t>
            </a:r>
          </a:p>
        </p:txBody>
      </p:sp>
      <p:sp>
        <p:nvSpPr>
          <p:cNvPr id="13" name="Rectangle 12">
            <a:extLst>
              <a:ext uri="{FF2B5EF4-FFF2-40B4-BE49-F238E27FC236}">
                <a16:creationId xmlns:a16="http://schemas.microsoft.com/office/drawing/2014/main" id="{9A1CB678-F533-4ED5-A812-3D70C7DAB3B5}"/>
              </a:ext>
            </a:extLst>
          </p:cNvPr>
          <p:cNvSpPr/>
          <p:nvPr/>
        </p:nvSpPr>
        <p:spPr>
          <a:xfrm>
            <a:off x="2151254" y="5548328"/>
            <a:ext cx="1314784" cy="861774"/>
          </a:xfrm>
          <a:prstGeom prst="rect">
            <a:avLst/>
          </a:prstGeom>
          <a:noFill/>
        </p:spPr>
        <p:txBody>
          <a:bodyPr wrap="square" lIns="91440" tIns="45720" rIns="91440" bIns="45720" rtlCol="0">
            <a:spAutoFit/>
          </a:bodyPr>
          <a:lstStyle/>
          <a:p>
            <a:pPr algn="ctr" defTabSz="931482"/>
            <a:r>
              <a:rPr lang="en-US" sz="1000" b="1" kern="0" dirty="0">
                <a:ln>
                  <a:solidFill>
                    <a:srgbClr val="FFFFFF">
                      <a:alpha val="0"/>
                    </a:srgbClr>
                  </a:solidFill>
                </a:ln>
                <a:solidFill>
                  <a:srgbClr val="000000"/>
                </a:solidFill>
                <a:latin typeface="Segoe UI Semibold" charset="0"/>
                <a:cs typeface="Segoe UI Semibold" charset="0"/>
              </a:rPr>
              <a:t>In-Place (Windows)</a:t>
            </a:r>
          </a:p>
          <a:p>
            <a:pPr algn="ctr" defTabSz="931482"/>
            <a:r>
              <a:rPr lang="en-US" sz="1000" b="1" kern="0" dirty="0">
                <a:ln>
                  <a:solidFill>
                    <a:srgbClr val="FFFFFF">
                      <a:alpha val="0"/>
                    </a:srgbClr>
                  </a:solidFill>
                </a:ln>
                <a:solidFill>
                  <a:srgbClr val="000000"/>
                </a:solidFill>
                <a:latin typeface="Segoe UI Semibold" charset="0"/>
                <a:cs typeface="Segoe UI Semibold" charset="0"/>
              </a:rPr>
              <a:t>Database Backup</a:t>
            </a:r>
          </a:p>
          <a:p>
            <a:pPr algn="ctr" defTabSz="931482"/>
            <a:r>
              <a:rPr lang="en-US" sz="1000" b="1" kern="0" dirty="0">
                <a:ln>
                  <a:solidFill>
                    <a:srgbClr val="FFFFFF">
                      <a:alpha val="0"/>
                    </a:srgbClr>
                  </a:solidFill>
                </a:ln>
                <a:solidFill>
                  <a:srgbClr val="000000"/>
                </a:solidFill>
                <a:latin typeface="Segoe UI Semibold" charset="0"/>
                <a:cs typeface="Segoe UI Semibold" charset="0"/>
              </a:rPr>
              <a:t>Log Shipping</a:t>
            </a:r>
          </a:p>
          <a:p>
            <a:pPr algn="ctr" defTabSz="931482"/>
            <a:r>
              <a:rPr lang="en-US" sz="1000" b="1" kern="0" dirty="0">
                <a:ln>
                  <a:solidFill>
                    <a:srgbClr val="FFFFFF">
                      <a:alpha val="0"/>
                    </a:srgbClr>
                  </a:solidFill>
                </a:ln>
                <a:solidFill>
                  <a:srgbClr val="000000"/>
                </a:solidFill>
                <a:latin typeface="Segoe UI Semibold" charset="0"/>
                <a:cs typeface="Segoe UI Semibold" charset="0"/>
              </a:rPr>
              <a:t>Bulk Import</a:t>
            </a:r>
          </a:p>
          <a:p>
            <a:pPr algn="ctr" defTabSz="931482"/>
            <a:r>
              <a:rPr lang="en-US" sz="1000" b="1" kern="0" dirty="0">
                <a:ln>
                  <a:solidFill>
                    <a:srgbClr val="FFFFFF">
                      <a:alpha val="0"/>
                    </a:srgbClr>
                  </a:solidFill>
                </a:ln>
                <a:solidFill>
                  <a:srgbClr val="000000"/>
                </a:solidFill>
                <a:latin typeface="Segoe UI Semibold" charset="0"/>
                <a:cs typeface="Segoe UI Semibold" charset="0"/>
              </a:rPr>
              <a:t>SSIS</a:t>
            </a:r>
          </a:p>
        </p:txBody>
      </p:sp>
      <p:sp>
        <p:nvSpPr>
          <p:cNvPr id="14" name="TextBox 13">
            <a:extLst>
              <a:ext uri="{FF2B5EF4-FFF2-40B4-BE49-F238E27FC236}">
                <a16:creationId xmlns:a16="http://schemas.microsoft.com/office/drawing/2014/main" id="{5A717E8C-8AEE-4F85-9E44-042FAB97B967}"/>
              </a:ext>
            </a:extLst>
          </p:cNvPr>
          <p:cNvSpPr txBox="1"/>
          <p:nvPr/>
        </p:nvSpPr>
        <p:spPr>
          <a:xfrm>
            <a:off x="1922811" y="3398380"/>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Database Experimentation </a:t>
            </a:r>
          </a:p>
          <a:p>
            <a:pPr>
              <a:lnSpc>
                <a:spcPct val="100000"/>
              </a:lnSpc>
              <a:spcAft>
                <a:spcPts val="0"/>
              </a:spcAft>
            </a:pPr>
            <a:r>
              <a:rPr lang="en-US" dirty="0"/>
              <a:t>Assistant</a:t>
            </a:r>
          </a:p>
        </p:txBody>
      </p:sp>
      <p:cxnSp>
        <p:nvCxnSpPr>
          <p:cNvPr id="15" name="Straight Arrow Connector 14">
            <a:extLst>
              <a:ext uri="{FF2B5EF4-FFF2-40B4-BE49-F238E27FC236}">
                <a16:creationId xmlns:a16="http://schemas.microsoft.com/office/drawing/2014/main" id="{E866CFCD-891A-4948-842E-006AA8FA3C1B}"/>
              </a:ext>
            </a:extLst>
          </p:cNvPr>
          <p:cNvCxnSpPr>
            <a:cxnSpLocks/>
          </p:cNvCxnSpPr>
          <p:nvPr/>
        </p:nvCxnSpPr>
        <p:spPr>
          <a:xfrm flipH="1">
            <a:off x="859121" y="4748958"/>
            <a:ext cx="1" cy="322241"/>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EAB999-03AB-42F4-A9F5-038E208183F5}"/>
              </a:ext>
            </a:extLst>
          </p:cNvPr>
          <p:cNvSpPr txBox="1"/>
          <p:nvPr/>
        </p:nvSpPr>
        <p:spPr>
          <a:xfrm>
            <a:off x="4243633" y="4444479"/>
            <a:ext cx="1311813" cy="861774"/>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SQL Server 2017</a:t>
            </a:r>
          </a:p>
          <a:p>
            <a:pPr>
              <a:lnSpc>
                <a:spcPct val="100000"/>
              </a:lnSpc>
              <a:spcAft>
                <a:spcPts val="0"/>
              </a:spcAft>
            </a:pPr>
            <a:r>
              <a:rPr lang="en-US" dirty="0"/>
              <a:t>SQL Server 2019*</a:t>
            </a:r>
          </a:p>
          <a:p>
            <a:pPr>
              <a:lnSpc>
                <a:spcPct val="100000"/>
              </a:lnSpc>
              <a:spcAft>
                <a:spcPts val="0"/>
              </a:spcAft>
            </a:pPr>
            <a:r>
              <a:rPr lang="en-US" dirty="0"/>
              <a:t>SQL Server in Azure Virtual Machine</a:t>
            </a:r>
          </a:p>
        </p:txBody>
      </p:sp>
      <p:grpSp>
        <p:nvGrpSpPr>
          <p:cNvPr id="17" name="Group 16">
            <a:extLst>
              <a:ext uri="{FF2B5EF4-FFF2-40B4-BE49-F238E27FC236}">
                <a16:creationId xmlns:a16="http://schemas.microsoft.com/office/drawing/2014/main" id="{144B8D75-E80E-4219-B2CD-A4F0429270D4}"/>
              </a:ext>
            </a:extLst>
          </p:cNvPr>
          <p:cNvGrpSpPr/>
          <p:nvPr/>
        </p:nvGrpSpPr>
        <p:grpSpPr>
          <a:xfrm>
            <a:off x="6985408" y="2897230"/>
            <a:ext cx="4252806" cy="2734575"/>
            <a:chOff x="7023803" y="3514085"/>
            <a:chExt cx="4252806" cy="2734575"/>
          </a:xfrm>
        </p:grpSpPr>
        <p:grpSp>
          <p:nvGrpSpPr>
            <p:cNvPr id="18" name="Group 17">
              <a:extLst>
                <a:ext uri="{FF2B5EF4-FFF2-40B4-BE49-F238E27FC236}">
                  <a16:creationId xmlns:a16="http://schemas.microsoft.com/office/drawing/2014/main" id="{2928CBEC-56C6-4787-8962-87D162C6045A}"/>
                </a:ext>
              </a:extLst>
            </p:cNvPr>
            <p:cNvGrpSpPr/>
            <p:nvPr/>
          </p:nvGrpSpPr>
          <p:grpSpPr>
            <a:xfrm>
              <a:off x="10087461" y="4539081"/>
              <a:ext cx="1189148" cy="857464"/>
              <a:chOff x="12911365" y="8266796"/>
              <a:chExt cx="1189148" cy="857464"/>
            </a:xfrm>
          </p:grpSpPr>
          <p:sp>
            <p:nvSpPr>
              <p:cNvPr id="94" name="TextBox 93">
                <a:extLst>
                  <a:ext uri="{FF2B5EF4-FFF2-40B4-BE49-F238E27FC236}">
                    <a16:creationId xmlns:a16="http://schemas.microsoft.com/office/drawing/2014/main" id="{41A23962-8F3A-442C-B090-90F6AFE07C18}"/>
                  </a:ext>
                </a:extLst>
              </p:cNvPr>
              <p:cNvSpPr txBox="1"/>
              <p:nvPr/>
            </p:nvSpPr>
            <p:spPr>
              <a:xfrm>
                <a:off x="12911365" y="8870344"/>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a:ea typeface="+mn-ea"/>
                    <a:cs typeface="+mn-cs"/>
                  </a:rPr>
                  <a:t>SQL Server</a:t>
                </a:r>
              </a:p>
            </p:txBody>
          </p:sp>
          <p:sp>
            <p:nvSpPr>
              <p:cNvPr id="95" name="Cylinder 513">
                <a:extLst>
                  <a:ext uri="{FF2B5EF4-FFF2-40B4-BE49-F238E27FC236}">
                    <a16:creationId xmlns:a16="http://schemas.microsoft.com/office/drawing/2014/main" id="{BED6D504-0291-40FE-8B6D-801F4AB28CDE}"/>
                  </a:ext>
                </a:extLst>
              </p:cNvPr>
              <p:cNvSpPr/>
              <p:nvPr/>
            </p:nvSpPr>
            <p:spPr bwMode="auto">
              <a:xfrm>
                <a:off x="13303050" y="8266796"/>
                <a:ext cx="405778" cy="53309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4"/>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38841CBB-496D-4E56-9166-596BB13D2AD8}"/>
                </a:ext>
              </a:extLst>
            </p:cNvPr>
            <p:cNvGrpSpPr/>
            <p:nvPr/>
          </p:nvGrpSpPr>
          <p:grpSpPr>
            <a:xfrm>
              <a:off x="9154540" y="3541748"/>
              <a:ext cx="588378" cy="2626318"/>
              <a:chOff x="6832052" y="1648686"/>
              <a:chExt cx="900844" cy="4021049"/>
            </a:xfrm>
          </p:grpSpPr>
          <p:grpSp>
            <p:nvGrpSpPr>
              <p:cNvPr id="34" name="Group 33">
                <a:extLst>
                  <a:ext uri="{FF2B5EF4-FFF2-40B4-BE49-F238E27FC236}">
                    <a16:creationId xmlns:a16="http://schemas.microsoft.com/office/drawing/2014/main" id="{B7F51F03-CA31-4514-9666-C5D138406E3B}"/>
                  </a:ext>
                </a:extLst>
              </p:cNvPr>
              <p:cNvGrpSpPr/>
              <p:nvPr/>
            </p:nvGrpSpPr>
            <p:grpSpPr>
              <a:xfrm>
                <a:off x="6832052" y="1916737"/>
                <a:ext cx="900844" cy="268336"/>
                <a:chOff x="551886" y="4945335"/>
                <a:chExt cx="508602" cy="151498"/>
              </a:xfrm>
            </p:grpSpPr>
            <p:sp>
              <p:nvSpPr>
                <p:cNvPr id="91" name="Rectangle 90">
                  <a:extLst>
                    <a:ext uri="{FF2B5EF4-FFF2-40B4-BE49-F238E27FC236}">
                      <a16:creationId xmlns:a16="http://schemas.microsoft.com/office/drawing/2014/main" id="{7E03D692-4618-4651-B575-C4FE8C6467A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490A278-0D0A-4F8A-BDFB-DE9389EA7C1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408BF174-C899-49F7-ABA3-ACC45DC0E1D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913E090-D1F5-4B18-9274-3E3DAD008135}"/>
                  </a:ext>
                </a:extLst>
              </p:cNvPr>
              <p:cNvGrpSpPr/>
              <p:nvPr/>
            </p:nvGrpSpPr>
            <p:grpSpPr>
              <a:xfrm>
                <a:off x="6832052" y="2184788"/>
                <a:ext cx="900844" cy="268336"/>
                <a:chOff x="551886" y="4945335"/>
                <a:chExt cx="508602" cy="151498"/>
              </a:xfrm>
            </p:grpSpPr>
            <p:sp>
              <p:nvSpPr>
                <p:cNvPr id="88" name="Rectangle 87">
                  <a:extLst>
                    <a:ext uri="{FF2B5EF4-FFF2-40B4-BE49-F238E27FC236}">
                      <a16:creationId xmlns:a16="http://schemas.microsoft.com/office/drawing/2014/main" id="{A4CC7237-1BEB-402C-8F1D-178F43F02CC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30A023A-3A94-4930-A45B-3E0F0DA93BB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E8DF39A0-4295-4E41-BBDB-082799E43F6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E2E03A0-88FB-4096-811D-FC5835DCC9A0}"/>
                  </a:ext>
                </a:extLst>
              </p:cNvPr>
              <p:cNvGrpSpPr/>
              <p:nvPr/>
            </p:nvGrpSpPr>
            <p:grpSpPr>
              <a:xfrm>
                <a:off x="6832052" y="1648686"/>
                <a:ext cx="900844" cy="268336"/>
                <a:chOff x="551886" y="4945335"/>
                <a:chExt cx="508602" cy="151498"/>
              </a:xfrm>
            </p:grpSpPr>
            <p:sp>
              <p:nvSpPr>
                <p:cNvPr id="85" name="Rectangle 84">
                  <a:extLst>
                    <a:ext uri="{FF2B5EF4-FFF2-40B4-BE49-F238E27FC236}">
                      <a16:creationId xmlns:a16="http://schemas.microsoft.com/office/drawing/2014/main" id="{0C98B09C-DADB-4171-9BAA-AC4B91DF8C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7FC1E7AC-B1EA-4499-8DC9-7EC203A0D90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82216F6A-6258-421D-9346-CF4DF7E0467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113E90F-5C0A-4EE0-9AFE-7CAD897C9FF3}"/>
                  </a:ext>
                </a:extLst>
              </p:cNvPr>
              <p:cNvGrpSpPr/>
              <p:nvPr/>
            </p:nvGrpSpPr>
            <p:grpSpPr>
              <a:xfrm>
                <a:off x="6832052" y="2720890"/>
                <a:ext cx="900844" cy="268336"/>
                <a:chOff x="551886" y="4945335"/>
                <a:chExt cx="508602" cy="151498"/>
              </a:xfrm>
            </p:grpSpPr>
            <p:sp>
              <p:nvSpPr>
                <p:cNvPr id="82" name="Rectangle 81">
                  <a:extLst>
                    <a:ext uri="{FF2B5EF4-FFF2-40B4-BE49-F238E27FC236}">
                      <a16:creationId xmlns:a16="http://schemas.microsoft.com/office/drawing/2014/main" id="{8E70EC86-DBC0-4E38-A02D-7C5AD185A0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465E951-E3EA-4979-B75E-A5155711289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4EF6354D-40A0-4BD7-82EB-8DEF2764E6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713A0AE-C190-4319-8FAF-3B01A3815B18}"/>
                  </a:ext>
                </a:extLst>
              </p:cNvPr>
              <p:cNvGrpSpPr/>
              <p:nvPr/>
            </p:nvGrpSpPr>
            <p:grpSpPr>
              <a:xfrm>
                <a:off x="6832052" y="2988941"/>
                <a:ext cx="900844" cy="268336"/>
                <a:chOff x="551886" y="4945335"/>
                <a:chExt cx="508602" cy="151498"/>
              </a:xfrm>
            </p:grpSpPr>
            <p:sp>
              <p:nvSpPr>
                <p:cNvPr id="79" name="Rectangle 78">
                  <a:extLst>
                    <a:ext uri="{FF2B5EF4-FFF2-40B4-BE49-F238E27FC236}">
                      <a16:creationId xmlns:a16="http://schemas.microsoft.com/office/drawing/2014/main" id="{7D6DC29E-0A10-42F4-B6B6-2F9F40D522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573D6FE3-7E8F-48D4-A70B-1B0480477C4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E5DB1A85-A721-4C7C-9742-CC36EDE806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BB22E80-F8E4-45E6-84F2-7941F67C34E4}"/>
                  </a:ext>
                </a:extLst>
              </p:cNvPr>
              <p:cNvGrpSpPr/>
              <p:nvPr/>
            </p:nvGrpSpPr>
            <p:grpSpPr>
              <a:xfrm>
                <a:off x="6832052" y="2452839"/>
                <a:ext cx="900844" cy="268336"/>
                <a:chOff x="551886" y="4945335"/>
                <a:chExt cx="508602" cy="151498"/>
              </a:xfrm>
            </p:grpSpPr>
            <p:sp>
              <p:nvSpPr>
                <p:cNvPr id="76" name="Rectangle 75">
                  <a:extLst>
                    <a:ext uri="{FF2B5EF4-FFF2-40B4-BE49-F238E27FC236}">
                      <a16:creationId xmlns:a16="http://schemas.microsoft.com/office/drawing/2014/main" id="{BBEF10E4-ED4D-403F-8053-0B782A808B4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34DE98F3-C201-4FFD-948F-52AF1A0AA0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2AE88A3-AF9D-47B8-84A8-E709A78DC6C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4B7C1EC-9147-4F77-A2B1-46FECE52F5EA}"/>
                  </a:ext>
                </a:extLst>
              </p:cNvPr>
              <p:cNvGrpSpPr/>
              <p:nvPr/>
            </p:nvGrpSpPr>
            <p:grpSpPr>
              <a:xfrm>
                <a:off x="6832052" y="3525043"/>
                <a:ext cx="900844" cy="268336"/>
                <a:chOff x="551886" y="4945335"/>
                <a:chExt cx="508602" cy="151498"/>
              </a:xfrm>
            </p:grpSpPr>
            <p:sp>
              <p:nvSpPr>
                <p:cNvPr id="73" name="Rectangle 72">
                  <a:extLst>
                    <a:ext uri="{FF2B5EF4-FFF2-40B4-BE49-F238E27FC236}">
                      <a16:creationId xmlns:a16="http://schemas.microsoft.com/office/drawing/2014/main" id="{4CC38A70-9AC1-477C-AEB8-520EE1820C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F396736-D16C-496A-95BA-6DC3F2D71D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B75B82A-9821-4662-AE6C-D598E09CA6C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76BEAD7-42AD-45BA-9942-5CF95DAD4291}"/>
                  </a:ext>
                </a:extLst>
              </p:cNvPr>
              <p:cNvGrpSpPr/>
              <p:nvPr/>
            </p:nvGrpSpPr>
            <p:grpSpPr>
              <a:xfrm>
                <a:off x="6832052" y="3793094"/>
                <a:ext cx="900844" cy="268336"/>
                <a:chOff x="551886" y="4945335"/>
                <a:chExt cx="508602" cy="151498"/>
              </a:xfrm>
            </p:grpSpPr>
            <p:sp>
              <p:nvSpPr>
                <p:cNvPr id="70" name="Rectangle 69">
                  <a:extLst>
                    <a:ext uri="{FF2B5EF4-FFF2-40B4-BE49-F238E27FC236}">
                      <a16:creationId xmlns:a16="http://schemas.microsoft.com/office/drawing/2014/main" id="{0A6BE5B0-F8C8-4A73-B71F-21D4E163F6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79B577BA-8230-4D61-BFFA-8E7577CC7BE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019E238F-D548-44E6-B0A0-ACC912F3FFD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8AD1B00-77FD-41A5-A1C1-1F3D3F96EDEF}"/>
                  </a:ext>
                </a:extLst>
              </p:cNvPr>
              <p:cNvGrpSpPr/>
              <p:nvPr/>
            </p:nvGrpSpPr>
            <p:grpSpPr>
              <a:xfrm>
                <a:off x="6832052" y="3256992"/>
                <a:ext cx="900844" cy="268336"/>
                <a:chOff x="551886" y="4945335"/>
                <a:chExt cx="508602" cy="151498"/>
              </a:xfrm>
            </p:grpSpPr>
            <p:sp>
              <p:nvSpPr>
                <p:cNvPr id="67" name="Rectangle 66">
                  <a:extLst>
                    <a:ext uri="{FF2B5EF4-FFF2-40B4-BE49-F238E27FC236}">
                      <a16:creationId xmlns:a16="http://schemas.microsoft.com/office/drawing/2014/main" id="{1433D3D4-DBF0-4A45-8B5D-1276A6EEE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5F6C2CF9-DA33-4971-B539-01A4AC14F60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21E7AF37-0C5C-48BD-A1F2-25719C33CE6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0457A77-F4E7-4AD6-81E6-32126BACCF00}"/>
                  </a:ext>
                </a:extLst>
              </p:cNvPr>
              <p:cNvGrpSpPr/>
              <p:nvPr/>
            </p:nvGrpSpPr>
            <p:grpSpPr>
              <a:xfrm>
                <a:off x="6832052" y="4329196"/>
                <a:ext cx="900844" cy="268336"/>
                <a:chOff x="551886" y="4945335"/>
                <a:chExt cx="508602" cy="151498"/>
              </a:xfrm>
            </p:grpSpPr>
            <p:sp>
              <p:nvSpPr>
                <p:cNvPr id="64" name="Rectangle 63">
                  <a:extLst>
                    <a:ext uri="{FF2B5EF4-FFF2-40B4-BE49-F238E27FC236}">
                      <a16:creationId xmlns:a16="http://schemas.microsoft.com/office/drawing/2014/main" id="{748A72E4-2DF3-4553-81FB-D0B6BC50362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4B4B610E-2E4C-43D2-9CD0-6E5BF4A8EC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5E6176AC-255C-4222-B7DC-1E9B2E3EA32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5A9CDB3-E9F9-454F-830F-D3102AD986FB}"/>
                  </a:ext>
                </a:extLst>
              </p:cNvPr>
              <p:cNvGrpSpPr/>
              <p:nvPr/>
            </p:nvGrpSpPr>
            <p:grpSpPr>
              <a:xfrm>
                <a:off x="6832052" y="4597247"/>
                <a:ext cx="900844" cy="268336"/>
                <a:chOff x="551886" y="4945335"/>
                <a:chExt cx="508602" cy="151498"/>
              </a:xfrm>
            </p:grpSpPr>
            <p:sp>
              <p:nvSpPr>
                <p:cNvPr id="61" name="Rectangle 60">
                  <a:extLst>
                    <a:ext uri="{FF2B5EF4-FFF2-40B4-BE49-F238E27FC236}">
                      <a16:creationId xmlns:a16="http://schemas.microsoft.com/office/drawing/2014/main" id="{392EF9A4-DC32-4E2E-B758-54F6CE4778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641EA30-6728-42EB-9B44-29B65A3444E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56E98024-D539-4539-9A19-4C5744AF652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342F2D2-2FDF-479C-9612-F1A678B35882}"/>
                  </a:ext>
                </a:extLst>
              </p:cNvPr>
              <p:cNvGrpSpPr/>
              <p:nvPr/>
            </p:nvGrpSpPr>
            <p:grpSpPr>
              <a:xfrm>
                <a:off x="6832052" y="4061145"/>
                <a:ext cx="900844" cy="268336"/>
                <a:chOff x="551886" y="4945335"/>
                <a:chExt cx="508602" cy="151498"/>
              </a:xfrm>
            </p:grpSpPr>
            <p:sp>
              <p:nvSpPr>
                <p:cNvPr id="58" name="Rectangle 57">
                  <a:extLst>
                    <a:ext uri="{FF2B5EF4-FFF2-40B4-BE49-F238E27FC236}">
                      <a16:creationId xmlns:a16="http://schemas.microsoft.com/office/drawing/2014/main" id="{9B57E0A3-4B4B-4990-B105-6116FC63DD9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CEB4F56-1976-4961-9B3D-FF60120C45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C7AC84DA-51B9-46D5-AC52-B53D8FA307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14405365-A683-42AC-9193-961845733940}"/>
                  </a:ext>
                </a:extLst>
              </p:cNvPr>
              <p:cNvGrpSpPr/>
              <p:nvPr/>
            </p:nvGrpSpPr>
            <p:grpSpPr>
              <a:xfrm>
                <a:off x="6832052" y="5133349"/>
                <a:ext cx="900844" cy="268336"/>
                <a:chOff x="551886" y="4945335"/>
                <a:chExt cx="508602" cy="151498"/>
              </a:xfrm>
            </p:grpSpPr>
            <p:sp>
              <p:nvSpPr>
                <p:cNvPr id="55" name="Rectangle 54">
                  <a:extLst>
                    <a:ext uri="{FF2B5EF4-FFF2-40B4-BE49-F238E27FC236}">
                      <a16:creationId xmlns:a16="http://schemas.microsoft.com/office/drawing/2014/main" id="{60C39D4D-7826-4F13-91D2-90F164B6DCA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A3EE07F-BEF6-4FC7-80BB-2A725AB7CD1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256AE65-DDFE-463F-9185-09FC901C54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728FF1C-2149-4F31-AD2A-1794E6A17E74}"/>
                  </a:ext>
                </a:extLst>
              </p:cNvPr>
              <p:cNvGrpSpPr/>
              <p:nvPr/>
            </p:nvGrpSpPr>
            <p:grpSpPr>
              <a:xfrm>
                <a:off x="6832052" y="5401399"/>
                <a:ext cx="900844" cy="268336"/>
                <a:chOff x="551886" y="4945335"/>
                <a:chExt cx="508602" cy="151498"/>
              </a:xfrm>
            </p:grpSpPr>
            <p:sp>
              <p:nvSpPr>
                <p:cNvPr id="52" name="Rectangle 51">
                  <a:extLst>
                    <a:ext uri="{FF2B5EF4-FFF2-40B4-BE49-F238E27FC236}">
                      <a16:creationId xmlns:a16="http://schemas.microsoft.com/office/drawing/2014/main" id="{0C9ADD6F-53C7-475A-B107-F71EF9F47B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4A5A2C95-B4F4-492E-A6B1-2F1B88BBF2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24F3A22E-8D8F-40E3-B5A6-427823EA2E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16F09E7-4BCF-4D5A-B843-ECB7BD77C782}"/>
                  </a:ext>
                </a:extLst>
              </p:cNvPr>
              <p:cNvGrpSpPr/>
              <p:nvPr/>
            </p:nvGrpSpPr>
            <p:grpSpPr>
              <a:xfrm>
                <a:off x="6832052" y="4865298"/>
                <a:ext cx="900844" cy="268336"/>
                <a:chOff x="551886" y="4945335"/>
                <a:chExt cx="508602" cy="151498"/>
              </a:xfrm>
            </p:grpSpPr>
            <p:sp>
              <p:nvSpPr>
                <p:cNvPr id="49" name="Rectangle 48">
                  <a:extLst>
                    <a:ext uri="{FF2B5EF4-FFF2-40B4-BE49-F238E27FC236}">
                      <a16:creationId xmlns:a16="http://schemas.microsoft.com/office/drawing/2014/main" id="{D96F334C-A37A-476F-93B2-F0B9343F03A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2457FFC-C7ED-48FC-9118-578A76D0984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9F109918-9256-4743-BD7B-FBF73D1A05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8DA1D417-6347-40D6-8E6B-2BB92FAB33BA}"/>
                </a:ext>
              </a:extLst>
            </p:cNvPr>
            <p:cNvCxnSpPr>
              <a:cxnSpLocks/>
            </p:cNvCxnSpPr>
            <p:nvPr/>
          </p:nvCxnSpPr>
          <p:spPr>
            <a:xfrm>
              <a:off x="9844089" y="4849858"/>
              <a:ext cx="457200" cy="0"/>
            </a:xfrm>
            <a:prstGeom prst="line">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D574E9-B04C-465D-9354-383DE7E4A1DF}"/>
                </a:ext>
              </a:extLst>
            </p:cNvPr>
            <p:cNvGrpSpPr/>
            <p:nvPr/>
          </p:nvGrpSpPr>
          <p:grpSpPr>
            <a:xfrm>
              <a:off x="7023803" y="3514085"/>
              <a:ext cx="1302280" cy="2734575"/>
              <a:chOff x="5352889" y="6558080"/>
              <a:chExt cx="2044956" cy="4294077"/>
            </a:xfrm>
          </p:grpSpPr>
          <p:pic>
            <p:nvPicPr>
              <p:cNvPr id="23" name="Picture 2" descr="https://upload.wikimedia.org/wikipedia/commons/thumb/5/50/Oracle_logo.svg/640px-Oracle_logo.svg.png">
                <a:extLst>
                  <a:ext uri="{FF2B5EF4-FFF2-40B4-BE49-F238E27FC236}">
                    <a16:creationId xmlns:a16="http://schemas.microsoft.com/office/drawing/2014/main" id="{0C543B33-911A-4B73-AC6F-431C0D873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920" y="6558080"/>
                <a:ext cx="1304164" cy="1854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upload.wikimedia.org/wikipedia/en/thumb/6/62/MySQL.svg/320px-MySQL.svg.png">
                <a:extLst>
                  <a:ext uri="{FF2B5EF4-FFF2-40B4-BE49-F238E27FC236}">
                    <a16:creationId xmlns:a16="http://schemas.microsoft.com/office/drawing/2014/main" id="{1C888672-31F2-4EEE-AC7C-D1CA0F432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015" y="9407522"/>
                <a:ext cx="984440" cy="5076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matillion.review.propervillains.agency/wp-content/uploads/2017/02/IBM-DB2-logo.png">
                <a:extLst>
                  <a:ext uri="{FF2B5EF4-FFF2-40B4-BE49-F238E27FC236}">
                    <a16:creationId xmlns:a16="http://schemas.microsoft.com/office/drawing/2014/main" id="{151B261C-B869-46D8-88B2-90FF08E68E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620" y="8254497"/>
                <a:ext cx="578464" cy="57846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32ED763-13C1-45D8-A976-2E54A43E570F}"/>
                  </a:ext>
                </a:extLst>
              </p:cNvPr>
              <p:cNvGrpSpPr/>
              <p:nvPr/>
            </p:nvGrpSpPr>
            <p:grpSpPr>
              <a:xfrm>
                <a:off x="5730110" y="7364241"/>
                <a:ext cx="1165810" cy="286708"/>
                <a:chOff x="5143500" y="2943225"/>
                <a:chExt cx="3950517" cy="971550"/>
              </a:xfrm>
            </p:grpSpPr>
            <p:pic>
              <p:nvPicPr>
                <p:cNvPr id="32" name="Picture 8" descr="https://upload.wikimedia.org/wikipedia/commons/thumb/5/59/SAP_2011_logo.svg/200px-SAP_2011_logo.svg.png">
                  <a:extLst>
                    <a:ext uri="{FF2B5EF4-FFF2-40B4-BE49-F238E27FC236}">
                      <a16:creationId xmlns:a16="http://schemas.microsoft.com/office/drawing/2014/main" id="{FCFDBDC8-7070-4F49-9C8B-C940969698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s://saphack.files.wordpress.com/2012/06/sybasesap_final_logo_blk.png">
                  <a:extLst>
                    <a:ext uri="{FF2B5EF4-FFF2-40B4-BE49-F238E27FC236}">
                      <a16:creationId xmlns:a16="http://schemas.microsoft.com/office/drawing/2014/main" id="{38F07277-6FE5-420A-822D-B59632E266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DB212E11-BB88-44E2-9DAD-FD63CF1F084E}"/>
                  </a:ext>
                </a:extLst>
              </p:cNvPr>
              <p:cNvSpPr txBox="1"/>
              <p:nvPr/>
            </p:nvSpPr>
            <p:spPr>
              <a:xfrm>
                <a:off x="5352889" y="10489684"/>
                <a:ext cx="1543030" cy="362473"/>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cxnSp>
            <p:nvCxnSpPr>
              <p:cNvPr id="28" name="Connector: Elbow 188">
                <a:extLst>
                  <a:ext uri="{FF2B5EF4-FFF2-40B4-BE49-F238E27FC236}">
                    <a16:creationId xmlns:a16="http://schemas.microsoft.com/office/drawing/2014/main" id="{1F40AB45-86D9-475E-9B82-43DFA36CB9B3}"/>
                  </a:ext>
                </a:extLst>
              </p:cNvPr>
              <p:cNvCxnSpPr>
                <a:cxnSpLocks/>
              </p:cNvCxnSpPr>
              <p:nvPr/>
            </p:nvCxnSpPr>
            <p:spPr>
              <a:xfrm rot="10800000" flipH="1" flipV="1">
                <a:off x="7157922" y="9661323"/>
                <a:ext cx="12700" cy="999176"/>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nector: Elbow 191">
                <a:extLst>
                  <a:ext uri="{FF2B5EF4-FFF2-40B4-BE49-F238E27FC236}">
                    <a16:creationId xmlns:a16="http://schemas.microsoft.com/office/drawing/2014/main" id="{7DEEA9B7-362F-46CE-BEE8-1560D54EEB73}"/>
                  </a:ext>
                </a:extLst>
              </p:cNvPr>
              <p:cNvCxnSpPr>
                <a:cxnSpLocks/>
              </p:cNvCxnSpPr>
              <p:nvPr/>
            </p:nvCxnSpPr>
            <p:spPr>
              <a:xfrm rot="10800000" flipH="1" flipV="1">
                <a:off x="7157922" y="6650797"/>
                <a:ext cx="12700" cy="1892931"/>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4A06D9-DF8B-47D8-9938-3CEBA66645A0}"/>
                  </a:ext>
                </a:extLst>
              </p:cNvPr>
              <p:cNvCxnSpPr>
                <a:cxnSpLocks/>
              </p:cNvCxnSpPr>
              <p:nvPr/>
            </p:nvCxnSpPr>
            <p:spPr>
              <a:xfrm flipH="1" flipV="1">
                <a:off x="7170622" y="7507595"/>
                <a:ext cx="227223" cy="0"/>
              </a:xfrm>
              <a:prstGeom prst="straightConnector1">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1EB3A-2538-46E4-A73A-DB8BCD3CE2DB}"/>
                  </a:ext>
                </a:extLst>
              </p:cNvPr>
              <p:cNvCxnSpPr>
                <a:cxnSpLocks/>
              </p:cNvCxnSpPr>
              <p:nvPr/>
            </p:nvCxnSpPr>
            <p:spPr>
              <a:xfrm flipH="1">
                <a:off x="7386961" y="8564457"/>
                <a:ext cx="0" cy="1091400"/>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DD14A7FF-54B6-4027-8962-E07A2A7C065B}"/>
                </a:ext>
              </a:extLst>
            </p:cNvPr>
            <p:cNvCxnSpPr>
              <a:cxnSpLocks/>
            </p:cNvCxnSpPr>
            <p:nvPr/>
          </p:nvCxnSpPr>
          <p:spPr>
            <a:xfrm>
              <a:off x="8549413" y="4849858"/>
              <a:ext cx="457200" cy="0"/>
            </a:xfrm>
            <a:prstGeom prst="line">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52FBEC3F-6FAB-4323-8DF6-5990E408E4AB}"/>
              </a:ext>
            </a:extLst>
          </p:cNvPr>
          <p:cNvGrpSpPr/>
          <p:nvPr/>
        </p:nvGrpSpPr>
        <p:grpSpPr>
          <a:xfrm>
            <a:off x="4596045" y="3699280"/>
            <a:ext cx="687395" cy="706713"/>
            <a:chOff x="2776302" y="4657642"/>
            <a:chExt cx="1550488" cy="1594059"/>
          </a:xfrm>
        </p:grpSpPr>
        <p:sp>
          <p:nvSpPr>
            <p:cNvPr id="97" name="Cylinder 812">
              <a:extLst>
                <a:ext uri="{FF2B5EF4-FFF2-40B4-BE49-F238E27FC236}">
                  <a16:creationId xmlns:a16="http://schemas.microsoft.com/office/drawing/2014/main" id="{12EE1719-8B94-43FA-9B5D-831A7348FE06}"/>
                </a:ext>
              </a:extLst>
            </p:cNvPr>
            <p:cNvSpPr/>
            <p:nvPr/>
          </p:nvSpPr>
          <p:spPr bwMode="auto">
            <a:xfrm>
              <a:off x="2776302" y="4657642"/>
              <a:ext cx="1043832" cy="137134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tx2"/>
                  </a:solidFill>
                  <a:ea typeface="Segoe UI" pitchFamily="34" charset="0"/>
                  <a:cs typeface="Segoe UI Semilight" panose="020B0402040204020203" pitchFamily="34" charset="0"/>
                </a:rPr>
                <a:t>SQL</a:t>
              </a:r>
            </a:p>
          </p:txBody>
        </p:sp>
        <p:sp>
          <p:nvSpPr>
            <p:cNvPr id="98" name="Freeform 146">
              <a:extLst>
                <a:ext uri="{FF2B5EF4-FFF2-40B4-BE49-F238E27FC236}">
                  <a16:creationId xmlns:a16="http://schemas.microsoft.com/office/drawing/2014/main" id="{E9C4372A-55E4-4AE9-8A05-BF07371557B8}"/>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lumMod val="95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99" name="Group 98">
            <a:extLst>
              <a:ext uri="{FF2B5EF4-FFF2-40B4-BE49-F238E27FC236}">
                <a16:creationId xmlns:a16="http://schemas.microsoft.com/office/drawing/2014/main" id="{DF4510EC-45C5-4EAE-8640-50279B00325E}"/>
              </a:ext>
            </a:extLst>
          </p:cNvPr>
          <p:cNvGrpSpPr/>
          <p:nvPr/>
        </p:nvGrpSpPr>
        <p:grpSpPr>
          <a:xfrm>
            <a:off x="627734" y="3699280"/>
            <a:ext cx="687395" cy="706713"/>
            <a:chOff x="2776302" y="4657642"/>
            <a:chExt cx="1550488" cy="1594059"/>
          </a:xfrm>
        </p:grpSpPr>
        <p:sp>
          <p:nvSpPr>
            <p:cNvPr id="100" name="Cylinder 812">
              <a:extLst>
                <a:ext uri="{FF2B5EF4-FFF2-40B4-BE49-F238E27FC236}">
                  <a16:creationId xmlns:a16="http://schemas.microsoft.com/office/drawing/2014/main" id="{4171D115-1E6D-4F0D-B51C-A9FDF0A826AD}"/>
                </a:ext>
              </a:extLst>
            </p:cNvPr>
            <p:cNvSpPr/>
            <p:nvPr/>
          </p:nvSpPr>
          <p:spPr bwMode="auto">
            <a:xfrm>
              <a:off x="2776302" y="4657642"/>
              <a:ext cx="1043832" cy="137134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tx2"/>
                  </a:solidFill>
                  <a:ea typeface="Segoe UI" pitchFamily="34" charset="0"/>
                  <a:cs typeface="Segoe UI Semilight" panose="020B0402040204020203" pitchFamily="34" charset="0"/>
                </a:rPr>
                <a:t>SQL</a:t>
              </a:r>
            </a:p>
          </p:txBody>
        </p:sp>
        <p:sp>
          <p:nvSpPr>
            <p:cNvPr id="101" name="Freeform 146">
              <a:extLst>
                <a:ext uri="{FF2B5EF4-FFF2-40B4-BE49-F238E27FC236}">
                  <a16:creationId xmlns:a16="http://schemas.microsoft.com/office/drawing/2014/main" id="{7722D982-23C9-47F1-9985-DB1A28BFE09F}"/>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lumMod val="95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102" name="Group 101">
            <a:extLst>
              <a:ext uri="{FF2B5EF4-FFF2-40B4-BE49-F238E27FC236}">
                <a16:creationId xmlns:a16="http://schemas.microsoft.com/office/drawing/2014/main" id="{3546881B-A3F7-45BA-ABA8-31EC10C12F4D}"/>
              </a:ext>
            </a:extLst>
          </p:cNvPr>
          <p:cNvGrpSpPr/>
          <p:nvPr/>
        </p:nvGrpSpPr>
        <p:grpSpPr>
          <a:xfrm>
            <a:off x="616442" y="5177141"/>
            <a:ext cx="596443" cy="608872"/>
            <a:chOff x="3217439" y="2055979"/>
            <a:chExt cx="909013" cy="927955"/>
          </a:xfrm>
        </p:grpSpPr>
        <p:sp>
          <p:nvSpPr>
            <p:cNvPr id="103" name="Freeform: Shape 102">
              <a:extLst>
                <a:ext uri="{FF2B5EF4-FFF2-40B4-BE49-F238E27FC236}">
                  <a16:creationId xmlns:a16="http://schemas.microsoft.com/office/drawing/2014/main" id="{724E98B5-AAEC-491D-9AFD-06758346F995}"/>
                </a:ext>
              </a:extLst>
            </p:cNvPr>
            <p:cNvSpPr/>
            <p:nvPr/>
          </p:nvSpPr>
          <p:spPr bwMode="auto">
            <a:xfrm>
              <a:off x="3217439" y="2055979"/>
              <a:ext cx="718456" cy="927955"/>
            </a:xfrm>
            <a:custGeom>
              <a:avLst/>
              <a:gdLst>
                <a:gd name="connsiteX0" fmla="*/ 359228 w 718456"/>
                <a:gd name="connsiteY0" fmla="*/ 0 h 927955"/>
                <a:gd name="connsiteX1" fmla="*/ 718456 w 718456"/>
                <a:gd name="connsiteY1" fmla="*/ 129563 h 927955"/>
                <a:gd name="connsiteX2" fmla="*/ 718456 w 718456"/>
                <a:gd name="connsiteY2" fmla="*/ 424727 h 927955"/>
                <a:gd name="connsiteX3" fmla="*/ 557373 w 718456"/>
                <a:gd name="connsiteY3" fmla="*/ 598284 h 927955"/>
                <a:gd name="connsiteX4" fmla="*/ 718456 w 718456"/>
                <a:gd name="connsiteY4" fmla="*/ 771840 h 927955"/>
                <a:gd name="connsiteX5" fmla="*/ 718456 w 718456"/>
                <a:gd name="connsiteY5" fmla="*/ 798392 h 927955"/>
                <a:gd name="connsiteX6" fmla="*/ 359228 w 718456"/>
                <a:gd name="connsiteY6" fmla="*/ 927955 h 927955"/>
                <a:gd name="connsiteX7" fmla="*/ 0 w 718456"/>
                <a:gd name="connsiteY7" fmla="*/ 798392 h 927955"/>
                <a:gd name="connsiteX8" fmla="*/ 0 w 718456"/>
                <a:gd name="connsiteY8" fmla="*/ 129563 h 927955"/>
                <a:gd name="connsiteX9" fmla="*/ 359228 w 718456"/>
                <a:gd name="connsiteY9" fmla="*/ 0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9" fmla="*/ 648813 w 718456"/>
                <a:gd name="connsiteY9" fmla="*/ 689724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0" fmla="*/ 718456 w 718456"/>
                <a:gd name="connsiteY0" fmla="*/ 771840 h 927955"/>
                <a:gd name="connsiteX1" fmla="*/ 718456 w 718456"/>
                <a:gd name="connsiteY1" fmla="*/ 798392 h 927955"/>
                <a:gd name="connsiteX2" fmla="*/ 359228 w 718456"/>
                <a:gd name="connsiteY2" fmla="*/ 927955 h 927955"/>
                <a:gd name="connsiteX3" fmla="*/ 0 w 718456"/>
                <a:gd name="connsiteY3" fmla="*/ 798392 h 927955"/>
                <a:gd name="connsiteX4" fmla="*/ 0 w 718456"/>
                <a:gd name="connsiteY4" fmla="*/ 129563 h 927955"/>
                <a:gd name="connsiteX5" fmla="*/ 359228 w 718456"/>
                <a:gd name="connsiteY5" fmla="*/ 0 h 927955"/>
                <a:gd name="connsiteX6" fmla="*/ 718456 w 718456"/>
                <a:gd name="connsiteY6" fmla="*/ 129563 h 927955"/>
                <a:gd name="connsiteX7" fmla="*/ 718456 w 718456"/>
                <a:gd name="connsiteY7" fmla="*/ 424727 h 92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456" h="927955">
                  <a:moveTo>
                    <a:pt x="718456" y="771840"/>
                  </a:moveTo>
                  <a:lnTo>
                    <a:pt x="718456" y="798392"/>
                  </a:lnTo>
                  <a:cubicBezTo>
                    <a:pt x="718456" y="869948"/>
                    <a:pt x="557624" y="927955"/>
                    <a:pt x="359228" y="927955"/>
                  </a:cubicBezTo>
                  <a:cubicBezTo>
                    <a:pt x="160832" y="927955"/>
                    <a:pt x="0" y="869948"/>
                    <a:pt x="0" y="798392"/>
                  </a:cubicBezTo>
                  <a:lnTo>
                    <a:pt x="0" y="129563"/>
                  </a:lnTo>
                  <a:cubicBezTo>
                    <a:pt x="0" y="58007"/>
                    <a:pt x="160832" y="0"/>
                    <a:pt x="359228" y="0"/>
                  </a:cubicBezTo>
                  <a:cubicBezTo>
                    <a:pt x="557624" y="0"/>
                    <a:pt x="718456" y="58007"/>
                    <a:pt x="718456" y="129563"/>
                  </a:cubicBezTo>
                  <a:lnTo>
                    <a:pt x="718456" y="424727"/>
                  </a:lnTo>
                </a:path>
              </a:pathLst>
            </a:custGeom>
            <a:noFill/>
            <a:ln w="12700" cap="rnd">
              <a:solidFill>
                <a:schemeClr val="tx2"/>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4" name="Arrow: Right 18">
              <a:extLst>
                <a:ext uri="{FF2B5EF4-FFF2-40B4-BE49-F238E27FC236}">
                  <a16:creationId xmlns:a16="http://schemas.microsoft.com/office/drawing/2014/main" id="{C9FAE782-011D-4EBA-A51C-43B1F125CDD7}"/>
                </a:ext>
              </a:extLst>
            </p:cNvPr>
            <p:cNvSpPr/>
            <p:nvPr/>
          </p:nvSpPr>
          <p:spPr bwMode="auto">
            <a:xfrm>
              <a:off x="3492595" y="2318783"/>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5" name="Arrow: Right 18">
              <a:extLst>
                <a:ext uri="{FF2B5EF4-FFF2-40B4-BE49-F238E27FC236}">
                  <a16:creationId xmlns:a16="http://schemas.microsoft.com/office/drawing/2014/main" id="{1B0F446D-9072-4F21-9BF8-806D6F961B49}"/>
                </a:ext>
              </a:extLst>
            </p:cNvPr>
            <p:cNvSpPr/>
            <p:nvPr/>
          </p:nvSpPr>
          <p:spPr bwMode="auto">
            <a:xfrm flipH="1">
              <a:off x="3950778" y="2469810"/>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06" name="Cylinder 812">
            <a:extLst>
              <a:ext uri="{FF2B5EF4-FFF2-40B4-BE49-F238E27FC236}">
                <a16:creationId xmlns:a16="http://schemas.microsoft.com/office/drawing/2014/main" id="{1CA334C6-3E23-462E-A779-08186E7C12BB}"/>
              </a:ext>
            </a:extLst>
          </p:cNvPr>
          <p:cNvSpPr/>
          <p:nvPr/>
        </p:nvSpPr>
        <p:spPr bwMode="auto">
          <a:xfrm>
            <a:off x="2577259" y="4876747"/>
            <a:ext cx="462774" cy="607976"/>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a:solidFill>
                <a:schemeClr val="tx2"/>
              </a:solidFill>
              <a:ea typeface="Segoe UI" pitchFamily="34" charset="0"/>
              <a:cs typeface="Segoe UI Semilight" panose="020B0402040204020203" pitchFamily="34" charset="0"/>
            </a:endParaRPr>
          </a:p>
        </p:txBody>
      </p:sp>
      <p:cxnSp>
        <p:nvCxnSpPr>
          <p:cNvPr id="107" name="Connector: Elbow 106">
            <a:extLst>
              <a:ext uri="{FF2B5EF4-FFF2-40B4-BE49-F238E27FC236}">
                <a16:creationId xmlns:a16="http://schemas.microsoft.com/office/drawing/2014/main" id="{3E102C3D-E098-483B-B094-B524CEC53E27}"/>
              </a:ext>
            </a:extLst>
          </p:cNvPr>
          <p:cNvCxnSpPr>
            <a:cxnSpLocks/>
          </p:cNvCxnSpPr>
          <p:nvPr/>
        </p:nvCxnSpPr>
        <p:spPr>
          <a:xfrm rot="5400000" flipH="1" flipV="1">
            <a:off x="1360731" y="2571941"/>
            <a:ext cx="442384"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D3DB0522-7B68-4C23-AEB7-89033FE25637}"/>
              </a:ext>
            </a:extLst>
          </p:cNvPr>
          <p:cNvCxnSpPr>
            <a:cxnSpLocks/>
          </p:cNvCxnSpPr>
          <p:nvPr/>
        </p:nvCxnSpPr>
        <p:spPr>
          <a:xfrm rot="16200000" flipV="1">
            <a:off x="3953977" y="2571941"/>
            <a:ext cx="442384"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ECA32FC-75A7-497B-9B5D-91044F29C379}"/>
              </a:ext>
            </a:extLst>
          </p:cNvPr>
          <p:cNvGrpSpPr/>
          <p:nvPr/>
        </p:nvGrpSpPr>
        <p:grpSpPr>
          <a:xfrm>
            <a:off x="2612251" y="2698570"/>
            <a:ext cx="644491" cy="633500"/>
            <a:chOff x="2612251" y="2884928"/>
            <a:chExt cx="644491" cy="633500"/>
          </a:xfrm>
        </p:grpSpPr>
        <p:sp>
          <p:nvSpPr>
            <p:cNvPr id="110" name="Cylinder 513">
              <a:extLst>
                <a:ext uri="{FF2B5EF4-FFF2-40B4-BE49-F238E27FC236}">
                  <a16:creationId xmlns:a16="http://schemas.microsoft.com/office/drawing/2014/main" id="{C65636ED-1B7A-4970-BF64-10F62E7CFBC9}"/>
                </a:ext>
              </a:extLst>
            </p:cNvPr>
            <p:cNvSpPr/>
            <p:nvPr/>
          </p:nvSpPr>
          <p:spPr bwMode="auto">
            <a:xfrm>
              <a:off x="2612251" y="2907755"/>
              <a:ext cx="464829" cy="6106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75A09D7E-A958-4BEA-8930-9877085D58E8}"/>
                </a:ext>
              </a:extLst>
            </p:cNvPr>
            <p:cNvGrpSpPr>
              <a:grpSpLocks noChangeAspect="1"/>
            </p:cNvGrpSpPr>
            <p:nvPr/>
          </p:nvGrpSpPr>
          <p:grpSpPr>
            <a:xfrm>
              <a:off x="2847932" y="2884928"/>
              <a:ext cx="408810" cy="454341"/>
              <a:chOff x="1976964" y="1368618"/>
              <a:chExt cx="467797" cy="725944"/>
            </a:xfrm>
            <a:solidFill>
              <a:schemeClr val="bg1"/>
            </a:solidFill>
          </p:grpSpPr>
          <p:sp>
            <p:nvSpPr>
              <p:cNvPr id="112" name="Freeform 413">
                <a:extLst>
                  <a:ext uri="{FF2B5EF4-FFF2-40B4-BE49-F238E27FC236}">
                    <a16:creationId xmlns:a16="http://schemas.microsoft.com/office/drawing/2014/main" id="{AEBD3BD0-C37C-4CB6-93E4-C348CBA452B8}"/>
                  </a:ext>
                </a:extLst>
              </p:cNvPr>
              <p:cNvSpPr>
                <a:spLocks/>
              </p:cNvSpPr>
              <p:nvPr/>
            </p:nvSpPr>
            <p:spPr bwMode="auto">
              <a:xfrm>
                <a:off x="1976964" y="1440822"/>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bg1">
                  <a:lumMod val="95000"/>
                </a:schemeClr>
              </a:solidFill>
              <a:ln w="12700">
                <a:solidFill>
                  <a:schemeClr val="tx2"/>
                </a:solidFill>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dirty="0">
                  <a:solidFill>
                    <a:prstClr val="black"/>
                  </a:solidFill>
                  <a:latin typeface="Segoe UI"/>
                </a:endParaRPr>
              </a:p>
            </p:txBody>
          </p:sp>
          <p:sp>
            <p:nvSpPr>
              <p:cNvPr id="113" name="Freeform 415">
                <a:extLst>
                  <a:ext uri="{FF2B5EF4-FFF2-40B4-BE49-F238E27FC236}">
                    <a16:creationId xmlns:a16="http://schemas.microsoft.com/office/drawing/2014/main" id="{BAAC2900-7B52-417D-A09E-21ABE56DBF4C}"/>
                  </a:ext>
                </a:extLst>
              </p:cNvPr>
              <p:cNvSpPr>
                <a:spLocks/>
              </p:cNvSpPr>
              <p:nvPr/>
            </p:nvSpPr>
            <p:spPr bwMode="auto">
              <a:xfrm>
                <a:off x="2118869" y="1368618"/>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w="12700">
                <a:solidFill>
                  <a:schemeClr val="tx2"/>
                </a:solidFill>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dirty="0">
                  <a:solidFill>
                    <a:prstClr val="black"/>
                  </a:solidFill>
                  <a:latin typeface="Segoe UI"/>
                </a:endParaRPr>
              </a:p>
            </p:txBody>
          </p:sp>
        </p:grpSp>
      </p:grpSp>
      <p:sp>
        <p:nvSpPr>
          <p:cNvPr id="114" name="TextBox 113">
            <a:extLst>
              <a:ext uri="{FF2B5EF4-FFF2-40B4-BE49-F238E27FC236}">
                <a16:creationId xmlns:a16="http://schemas.microsoft.com/office/drawing/2014/main" id="{2ABDB015-C54B-4756-83C8-9AF6729C3C86}"/>
              </a:ext>
            </a:extLst>
          </p:cNvPr>
          <p:cNvSpPr txBox="1"/>
          <p:nvPr/>
        </p:nvSpPr>
        <p:spPr>
          <a:xfrm>
            <a:off x="0" y="6568972"/>
            <a:ext cx="1311813"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 Coming by GA</a:t>
            </a:r>
          </a:p>
        </p:txBody>
      </p:sp>
      <p:sp>
        <p:nvSpPr>
          <p:cNvPr id="115" name="TextBox 114">
            <a:extLst>
              <a:ext uri="{FF2B5EF4-FFF2-40B4-BE49-F238E27FC236}">
                <a16:creationId xmlns:a16="http://schemas.microsoft.com/office/drawing/2014/main" id="{E8800EF6-0633-4E0F-8BD8-7D07FA899474}"/>
              </a:ext>
            </a:extLst>
          </p:cNvPr>
          <p:cNvSpPr txBox="1"/>
          <p:nvPr/>
        </p:nvSpPr>
        <p:spPr>
          <a:xfrm>
            <a:off x="-178739" y="2456375"/>
            <a:ext cx="1951445"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Azure Site Recovery</a:t>
            </a:r>
          </a:p>
        </p:txBody>
      </p:sp>
      <p:cxnSp>
        <p:nvCxnSpPr>
          <p:cNvPr id="116" name="Straight Arrow Connector 115">
            <a:extLst>
              <a:ext uri="{FF2B5EF4-FFF2-40B4-BE49-F238E27FC236}">
                <a16:creationId xmlns:a16="http://schemas.microsoft.com/office/drawing/2014/main" id="{7C841528-753C-4121-ADFE-CA05D9E1F069}"/>
              </a:ext>
            </a:extLst>
          </p:cNvPr>
          <p:cNvCxnSpPr>
            <a:cxnSpLocks/>
          </p:cNvCxnSpPr>
          <p:nvPr/>
        </p:nvCxnSpPr>
        <p:spPr>
          <a:xfrm>
            <a:off x="616442" y="2750371"/>
            <a:ext cx="11292" cy="781527"/>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azure site recovery logo">
            <a:extLst>
              <a:ext uri="{FF2B5EF4-FFF2-40B4-BE49-F238E27FC236}">
                <a16:creationId xmlns:a16="http://schemas.microsoft.com/office/drawing/2014/main" id="{D95967CC-80E0-427A-8CAE-85FD16304F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9124" y="2414516"/>
            <a:ext cx="836858" cy="43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70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P spid="14" grpId="0"/>
      <p:bldP spid="106" grpId="0" animBg="1"/>
      <p:bldP spid="1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extLst/>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588263" y="948434"/>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on premises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54100-363F-4F1C-9549-8F596C8CD245}"/>
              </a:ext>
            </a:extLst>
          </p:cNvPr>
          <p:cNvSpPr>
            <a:spLocks noGrp="1"/>
          </p:cNvSpPr>
          <p:nvPr>
            <p:ph type="title"/>
          </p:nvPr>
        </p:nvSpPr>
        <p:spPr>
          <a:xfrm>
            <a:off x="588263" y="457200"/>
            <a:ext cx="11018520" cy="553998"/>
          </a:xfrm>
        </p:spPr>
        <p:txBody>
          <a:bodyPr/>
          <a:lstStyle/>
          <a:p>
            <a:r>
              <a:rPr lang="en-US" dirty="0"/>
              <a:t>Database Compatibility Certification</a:t>
            </a:r>
          </a:p>
        </p:txBody>
      </p:sp>
      <p:sp>
        <p:nvSpPr>
          <p:cNvPr id="4" name="Text Placeholder 2">
            <a:extLst>
              <a:ext uri="{FF2B5EF4-FFF2-40B4-BE49-F238E27FC236}">
                <a16:creationId xmlns:a16="http://schemas.microsoft.com/office/drawing/2014/main" id="{50D2FFD7-06D7-4887-B1C0-598C08A59123}"/>
              </a:ext>
            </a:extLst>
          </p:cNvPr>
          <p:cNvSpPr>
            <a:spLocks noGrp="1"/>
          </p:cNvSpPr>
          <p:nvPr>
            <p:ph type="body" sz="quarter" idx="10"/>
          </p:nvPr>
        </p:nvSpPr>
        <p:spPr>
          <a:xfrm>
            <a:off x="586390" y="3668232"/>
            <a:ext cx="11018520" cy="2732567"/>
          </a:xfrm>
        </p:spPr>
        <p:txBody>
          <a:bodyPr/>
          <a:lstStyle/>
          <a:p>
            <a:endParaRPr lang="en-US" dirty="0"/>
          </a:p>
          <a:p>
            <a:r>
              <a:rPr lang="en-US" dirty="0"/>
              <a:t>Any certification process should be thought in terms of “</a:t>
            </a:r>
            <a:r>
              <a:rPr lang="en-US" i="1" dirty="0"/>
              <a:t>which target database compatibility level am I certifying to?”</a:t>
            </a:r>
          </a:p>
          <a:p>
            <a:endParaRPr lang="en-US" dirty="0"/>
          </a:p>
          <a:p>
            <a:r>
              <a:rPr lang="en-US" dirty="0"/>
              <a:t>Updated public documentation: </a:t>
            </a:r>
            <a:r>
              <a:rPr lang="en-US" dirty="0">
                <a:hlinkClick r:id="rId2"/>
              </a:rPr>
              <a:t>http://aka.ms/dbcompat</a:t>
            </a:r>
            <a:endParaRPr lang="en-US" dirty="0"/>
          </a:p>
        </p:txBody>
      </p:sp>
      <p:graphicFrame>
        <p:nvGraphicFramePr>
          <p:cNvPr id="5" name="Diagram 4">
            <a:extLst>
              <a:ext uri="{FF2B5EF4-FFF2-40B4-BE49-F238E27FC236}">
                <a16:creationId xmlns:a16="http://schemas.microsoft.com/office/drawing/2014/main" id="{9EAB7ECD-A361-4A48-A2D8-548A8FB4721E}"/>
              </a:ext>
            </a:extLst>
          </p:cNvPr>
          <p:cNvGraphicFramePr/>
          <p:nvPr>
            <p:extLst>
              <p:ext uri="{D42A27DB-BD31-4B8C-83A1-F6EECF244321}">
                <p14:modId xmlns:p14="http://schemas.microsoft.com/office/powerpoint/2010/main" val="3708757134"/>
              </p:ext>
            </p:extLst>
          </p:nvPr>
        </p:nvGraphicFramePr>
        <p:xfrm>
          <a:off x="585216" y="0"/>
          <a:ext cx="10929843" cy="5443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348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stands by DB Compat based certification</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ext uri="{D42A27DB-BD31-4B8C-83A1-F6EECF244321}">
                <p14:modId xmlns:p14="http://schemas.microsoft.com/office/powerpoint/2010/main" val="1852548709"/>
              </p:ext>
            </p:extLst>
          </p:nvPr>
        </p:nvGraphicFramePr>
        <p:xfrm>
          <a:off x="588262" y="1182245"/>
          <a:ext cx="11135652" cy="5153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3FD8733A-CF24-4DC1-A9B9-68FD2A58238D}"/>
              </a:ext>
            </a:extLst>
          </p:cNvPr>
          <p:cNvSpPr/>
          <p:nvPr/>
        </p:nvSpPr>
        <p:spPr>
          <a:xfrm>
            <a:off x="688521" y="6400801"/>
            <a:ext cx="9255578" cy="363946"/>
          </a:xfrm>
          <a:prstGeom prst="rect">
            <a:avLst/>
          </a:prstGeom>
        </p:spPr>
        <p:txBody>
          <a:bodyPr wrap="square">
            <a:spAutoFit/>
          </a:bodyPr>
          <a:lstStyle/>
          <a:p>
            <a:pPr fontAlgn="base"/>
            <a:r>
              <a:rPr lang="en-US" dirty="0">
                <a:solidFill>
                  <a:srgbClr val="1A1A1A"/>
                </a:solidFill>
                <a:latin typeface="Segoe UI" panose="020B0502040204020203" pitchFamily="34" charset="0"/>
              </a:rPr>
              <a:t>* More on this this Saturday @3pm in session “Modernizing your SQL Server the right way”</a:t>
            </a:r>
            <a:r>
              <a:rPr lang="en-US" dirty="0">
                <a:latin typeface="Segoe UI" panose="020B0502040204020203" pitchFamily="34" charset="0"/>
              </a:rPr>
              <a:t>​</a:t>
            </a:r>
            <a:endParaRPr lang="en-US" b="0" i="0" u="none" strike="noStrike" dirty="0">
              <a:effectLst/>
              <a:latin typeface="&amp;quot"/>
            </a:endParaRPr>
          </a:p>
        </p:txBody>
      </p:sp>
    </p:spTree>
    <p:extLst>
      <p:ext uri="{BB962C8B-B14F-4D97-AF65-F5344CB8AC3E}">
        <p14:creationId xmlns:p14="http://schemas.microsoft.com/office/powerpoint/2010/main" val="2956707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0F131562-68F0-4B19-9C9B-11EDABF5C6C2}"/>
                                            </p:graphicEl>
                                          </p:spTgt>
                                        </p:tgtEl>
                                        <p:attrNameLst>
                                          <p:attrName>style.visibility</p:attrName>
                                        </p:attrNameLst>
                                      </p:cBhvr>
                                      <p:to>
                                        <p:strVal val="visible"/>
                                      </p:to>
                                    </p:set>
                                    <p:animEffect transition="in" filter="fade">
                                      <p:cBhvr>
                                        <p:cTn id="7" dur="500"/>
                                        <p:tgtEl>
                                          <p:spTgt spid="3">
                                            <p:graphicEl>
                                              <a:dgm id="{0F131562-68F0-4B19-9C9B-11EDABF5C6C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B60262A-7260-41EC-A300-83A70430AB88}"/>
                                            </p:graphicEl>
                                          </p:spTgt>
                                        </p:tgtEl>
                                        <p:attrNameLst>
                                          <p:attrName>style.visibility</p:attrName>
                                        </p:attrNameLst>
                                      </p:cBhvr>
                                      <p:to>
                                        <p:strVal val="visible"/>
                                      </p:to>
                                    </p:set>
                                    <p:animEffect transition="in" filter="fade">
                                      <p:cBhvr>
                                        <p:cTn id="12" dur="500"/>
                                        <p:tgtEl>
                                          <p:spTgt spid="3">
                                            <p:graphicEl>
                                              <a:dgm id="{BB60262A-7260-41EC-A300-83A70430AB8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818A2DF-6CC5-48A1-A1AD-474D3C9CEE83}"/>
                                            </p:graphicEl>
                                          </p:spTgt>
                                        </p:tgtEl>
                                        <p:attrNameLst>
                                          <p:attrName>style.visibility</p:attrName>
                                        </p:attrNameLst>
                                      </p:cBhvr>
                                      <p:to>
                                        <p:strVal val="visible"/>
                                      </p:to>
                                    </p:set>
                                    <p:animEffect transition="in" filter="fade">
                                      <p:cBhvr>
                                        <p:cTn id="17" dur="500"/>
                                        <p:tgtEl>
                                          <p:spTgt spid="3">
                                            <p:graphicEl>
                                              <a:dgm id="{7818A2DF-6CC5-48A1-A1AD-474D3C9CEE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3B92D154-099C-4BE2-9BB9-C48EC9DD153F}"/>
                                            </p:graphicEl>
                                          </p:spTgt>
                                        </p:tgtEl>
                                        <p:attrNameLst>
                                          <p:attrName>style.visibility</p:attrName>
                                        </p:attrNameLst>
                                      </p:cBhvr>
                                      <p:to>
                                        <p:strVal val="visible"/>
                                      </p:to>
                                    </p:set>
                                    <p:animEffect transition="in" filter="fade">
                                      <p:cBhvr>
                                        <p:cTn id="22" dur="500"/>
                                        <p:tgtEl>
                                          <p:spTgt spid="3">
                                            <p:graphicEl>
                                              <a:dgm id="{3B92D154-099C-4BE2-9BB9-C48EC9DD15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dirty="0"/>
              <a:t>Query Tuning Assistant (QTA)</a:t>
            </a:r>
          </a:p>
        </p:txBody>
      </p:sp>
      <p:sp>
        <p:nvSpPr>
          <p:cNvPr id="6" name="Text Placeholder 5">
            <a:extLst>
              <a:ext uri="{FF2B5EF4-FFF2-40B4-BE49-F238E27FC236}">
                <a16:creationId xmlns:a16="http://schemas.microsoft.com/office/drawing/2014/main" id="{158A742F-767B-45BB-B58B-B4BD1322EED1}"/>
              </a:ext>
            </a:extLst>
          </p:cNvPr>
          <p:cNvSpPr>
            <a:spLocks noGrp="1"/>
          </p:cNvSpPr>
          <p:nvPr>
            <p:ph type="body" sz="quarter" idx="10"/>
          </p:nvPr>
        </p:nvSpPr>
        <p:spPr/>
        <p:txBody>
          <a:bodyPr/>
          <a:lstStyle/>
          <a:p>
            <a:r>
              <a:rPr lang="en-US" dirty="0"/>
              <a:t>Crucial to uncover query performance issues with the workload, as it runs on the newer version of SQL Server Database Engine.</a:t>
            </a:r>
          </a:p>
          <a:p>
            <a:r>
              <a:rPr lang="en-US" dirty="0"/>
              <a:t>User needs to follow documented DB Compatibility upgrade procedure, QTA will guide through steps.</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descr="https://docs.microsoft.com/en-us/sql/relational-databases/performance/query-store-usage-scenarios#CEUpgrade">
            <a:extLst>
              <a:ext uri="{FF2B5EF4-FFF2-40B4-BE49-F238E27FC236}">
                <a16:creationId xmlns:a16="http://schemas.microsoft.com/office/drawing/2014/main" id="{58C4AB96-8AB4-44D3-B064-B51DFEFBF408}"/>
              </a:ext>
            </a:extLst>
          </p:cNvPr>
          <p:cNvPicPr>
            <a:picLocks noChangeAspect="1"/>
          </p:cNvPicPr>
          <p:nvPr/>
        </p:nvPicPr>
        <p:blipFill>
          <a:blip r:embed="rId3"/>
          <a:stretch>
            <a:fillRect/>
          </a:stretch>
        </p:blipFill>
        <p:spPr>
          <a:xfrm>
            <a:off x="813066" y="3019608"/>
            <a:ext cx="9652195" cy="3198312"/>
          </a:xfrm>
          <a:prstGeom prst="rect">
            <a:avLst/>
          </a:prstGeom>
        </p:spPr>
      </p:pic>
      <p:sp>
        <p:nvSpPr>
          <p:cNvPr id="7" name="Multiplication Sign 6">
            <a:extLst>
              <a:ext uri="{FF2B5EF4-FFF2-40B4-BE49-F238E27FC236}">
                <a16:creationId xmlns:a16="http://schemas.microsoft.com/office/drawing/2014/main" id="{4A09B679-BAD0-43A1-9F9A-A8679960F657}"/>
              </a:ext>
            </a:extLst>
          </p:cNvPr>
          <p:cNvSpPr/>
          <p:nvPr/>
        </p:nvSpPr>
        <p:spPr>
          <a:xfrm>
            <a:off x="8679183" y="3278931"/>
            <a:ext cx="1901699" cy="2593226"/>
          </a:xfrm>
          <a:prstGeom prst="mathMultiply">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766" dirty="0"/>
          </a:p>
        </p:txBody>
      </p:sp>
    </p:spTree>
    <p:extLst>
      <p:ext uri="{BB962C8B-B14F-4D97-AF65-F5344CB8AC3E}">
        <p14:creationId xmlns:p14="http://schemas.microsoft.com/office/powerpoint/2010/main" val="400290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10 Activity: Query Tuning Assistant (QTA)</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Using Query Tuning Assistant for Post Migration</a:t>
            </a:r>
          </a:p>
        </p:txBody>
      </p:sp>
    </p:spTree>
    <p:extLst>
      <p:ext uri="{BB962C8B-B14F-4D97-AF65-F5344CB8AC3E}">
        <p14:creationId xmlns:p14="http://schemas.microsoft.com/office/powerpoint/2010/main" val="3764378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57D2-FC66-4021-9648-46041AF46482}"/>
              </a:ext>
            </a:extLst>
          </p:cNvPr>
          <p:cNvSpPr>
            <a:spLocks noGrp="1"/>
          </p:cNvSpPr>
          <p:nvPr>
            <p:ph type="title"/>
          </p:nvPr>
        </p:nvSpPr>
        <p:spPr/>
        <p:txBody>
          <a:bodyPr/>
          <a:lstStyle/>
          <a:p>
            <a:r>
              <a:rPr lang="en-US" dirty="0"/>
              <a:t>What are your next steps?</a:t>
            </a:r>
          </a:p>
        </p:txBody>
      </p:sp>
      <p:sp>
        <p:nvSpPr>
          <p:cNvPr id="3" name="Text Placeholder 2">
            <a:extLst>
              <a:ext uri="{FF2B5EF4-FFF2-40B4-BE49-F238E27FC236}">
                <a16:creationId xmlns:a16="http://schemas.microsoft.com/office/drawing/2014/main" id="{5229DD0A-AD1D-45C2-8341-C89FD6AC1770}"/>
              </a:ext>
            </a:extLst>
          </p:cNvPr>
          <p:cNvSpPr>
            <a:spLocks noGrp="1"/>
          </p:cNvSpPr>
          <p:nvPr>
            <p:ph type="body" sz="quarter" idx="10"/>
          </p:nvPr>
        </p:nvSpPr>
        <p:spPr>
          <a:xfrm>
            <a:off x="584200" y="1435497"/>
            <a:ext cx="11018520" cy="4847481"/>
          </a:xfrm>
        </p:spPr>
        <p:txBody>
          <a:bodyPr/>
          <a:lstStyle/>
          <a:p>
            <a:pPr marL="457200" indent="-457200">
              <a:buAutoNum type="arabicPeriod"/>
            </a:pPr>
            <a:r>
              <a:rPr lang="en-US" sz="2400" dirty="0"/>
              <a:t>Assess your SQL Server instances and databases</a:t>
            </a:r>
          </a:p>
          <a:p>
            <a:pPr marL="457200" indent="-457200">
              <a:buAutoNum type="arabicPeriod"/>
            </a:pPr>
            <a:r>
              <a:rPr lang="en-US" sz="2400" dirty="0"/>
              <a:t>Are you affected by EOS for SQL Server 2008 and/or SQL Server 2008 R2?</a:t>
            </a:r>
          </a:p>
          <a:p>
            <a:pPr marL="457200" indent="-457200">
              <a:buAutoNum type="arabicPeriod"/>
            </a:pPr>
            <a:r>
              <a:rPr lang="en-US" sz="2400" dirty="0"/>
              <a:t>Look at modernization choices</a:t>
            </a:r>
          </a:p>
          <a:p>
            <a:pPr marL="457200" indent="-457200">
              <a:buAutoNum type="arabicPeriod"/>
            </a:pPr>
            <a:r>
              <a:rPr lang="en-US" sz="2400" dirty="0"/>
              <a:t>Try out SQL Server 2017, SQL Server 2019, Linux, and Containers</a:t>
            </a:r>
          </a:p>
          <a:p>
            <a:pPr marL="457200" indent="-457200">
              <a:buAutoNum type="arabicPeriod"/>
            </a:pPr>
            <a:r>
              <a:rPr lang="en-US" sz="2400" dirty="0"/>
              <a:t>Do a Proof of Concept (POC)</a:t>
            </a:r>
          </a:p>
          <a:p>
            <a:pPr marL="457200" indent="-457200">
              <a:buAutoNum type="arabicPeriod"/>
            </a:pPr>
            <a:r>
              <a:rPr lang="en-US" sz="2400" dirty="0"/>
              <a:t>Build out a semester and year plan. Adjust each semester</a:t>
            </a:r>
          </a:p>
          <a:p>
            <a:pPr marL="457200" indent="-457200">
              <a:buAutoNum type="arabicPeriod"/>
            </a:pPr>
            <a:r>
              <a:rPr lang="en-US" sz="2400" dirty="0"/>
              <a:t>Discuss database compatibility certification with your developers or ISV</a:t>
            </a:r>
          </a:p>
          <a:p>
            <a:pPr marL="457200" indent="-457200">
              <a:buAutoNum type="arabicPeriod"/>
            </a:pPr>
            <a:r>
              <a:rPr lang="en-US" sz="2400" dirty="0"/>
              <a:t>What do you want to move to the cloud?</a:t>
            </a:r>
          </a:p>
          <a:p>
            <a:pPr marL="457200" indent="-457200">
              <a:buAutoNum type="arabicPeriod"/>
            </a:pPr>
            <a:r>
              <a:rPr lang="en-US" sz="2400" dirty="0"/>
              <a:t>Where are you biggest pain points?</a:t>
            </a:r>
          </a:p>
          <a:p>
            <a:pPr marL="457200" indent="-457200">
              <a:buAutoNum type="arabicPeriod"/>
            </a:pPr>
            <a:r>
              <a:rPr lang="en-US" sz="2400" dirty="0"/>
              <a:t>Modernize your skills</a:t>
            </a:r>
          </a:p>
        </p:txBody>
      </p:sp>
    </p:spTree>
    <p:extLst>
      <p:ext uri="{BB962C8B-B14F-4D97-AF65-F5344CB8AC3E}">
        <p14:creationId xmlns:p14="http://schemas.microsoft.com/office/powerpoint/2010/main" val="26340370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 name="Group 343">
            <a:extLst>
              <a:ext uri="{FF2B5EF4-FFF2-40B4-BE49-F238E27FC236}">
                <a16:creationId xmlns:a16="http://schemas.microsoft.com/office/drawing/2014/main" id="{A9966F20-2A05-484E-87F2-C38CC452A1A2}"/>
              </a:ext>
            </a:extLst>
          </p:cNvPr>
          <p:cNvGrpSpPr/>
          <p:nvPr/>
        </p:nvGrpSpPr>
        <p:grpSpPr>
          <a:xfrm>
            <a:off x="8050423" y="3177956"/>
            <a:ext cx="2499878" cy="515447"/>
            <a:chOff x="3317221" y="8323753"/>
            <a:chExt cx="2499878" cy="515447"/>
          </a:xfrm>
        </p:grpSpPr>
        <p:sp>
          <p:nvSpPr>
            <p:cNvPr id="345" name="Freeform 344">
              <a:extLst>
                <a:ext uri="{FF2B5EF4-FFF2-40B4-BE49-F238E27FC236}">
                  <a16:creationId xmlns:a16="http://schemas.microsoft.com/office/drawing/2014/main" id="{FA1145D4-A9C2-7243-8601-36421F41B45A}"/>
                </a:ext>
              </a:extLst>
            </p:cNvPr>
            <p:cNvSpPr/>
            <p:nvPr/>
          </p:nvSpPr>
          <p:spPr bwMode="auto">
            <a:xfrm>
              <a:off x="3317221" y="8323753"/>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6" name="Freeform 345">
              <a:extLst>
                <a:ext uri="{FF2B5EF4-FFF2-40B4-BE49-F238E27FC236}">
                  <a16:creationId xmlns:a16="http://schemas.microsoft.com/office/drawing/2014/main" id="{95C49352-5B45-A04D-BED3-668C9FB630D7}"/>
                </a:ext>
              </a:extLst>
            </p:cNvPr>
            <p:cNvSpPr/>
            <p:nvPr/>
          </p:nvSpPr>
          <p:spPr bwMode="auto">
            <a:xfrm>
              <a:off x="3651203" y="8540432"/>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7976617" cy="555156"/>
          </a:xfrm>
        </p:spPr>
        <p:txBody>
          <a:bodyPr/>
          <a:lstStyle/>
          <a:p>
            <a:r>
              <a:rPr lang="en-US" dirty="0"/>
              <a:t>What’s Next for SQL Server?</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26236" y="1994877"/>
            <a:ext cx="7103601" cy="3098284"/>
          </a:xfrm>
        </p:spPr>
        <p:txBody>
          <a:bodyPr/>
          <a:lstStyle/>
          <a:p>
            <a:r>
              <a:rPr lang="en-US" sz="2800" dirty="0"/>
              <a:t>“Finish” SQL Server 2019</a:t>
            </a:r>
          </a:p>
          <a:p>
            <a:r>
              <a:rPr lang="en-US" sz="2800" dirty="0"/>
              <a:t>Continually integrate your feedback</a:t>
            </a:r>
          </a:p>
          <a:p>
            <a:pPr fontAlgn="base"/>
            <a:r>
              <a:rPr lang="en-US" sz="2800" dirty="0"/>
              <a:t>SQL Everywhere – Edge, OS, Containers, Clouds​, Blockchain</a:t>
            </a:r>
          </a:p>
          <a:p>
            <a:pPr fontAlgn="base"/>
            <a:r>
              <a:rPr lang="en-US" sz="2800" dirty="0"/>
              <a:t>Managed Data Platforms</a:t>
            </a:r>
          </a:p>
          <a:p>
            <a:pPr fontAlgn="base"/>
            <a:r>
              <a:rPr lang="en-US" sz="2800" dirty="0"/>
              <a:t>Something new and innovative</a:t>
            </a:r>
          </a:p>
        </p:txBody>
      </p:sp>
      <p:grpSp>
        <p:nvGrpSpPr>
          <p:cNvPr id="9" name="Group 8">
            <a:extLst>
              <a:ext uri="{FF2B5EF4-FFF2-40B4-BE49-F238E27FC236}">
                <a16:creationId xmlns:a16="http://schemas.microsoft.com/office/drawing/2014/main" id="{678EA0EB-4C97-3645-81A8-A777B85B0272}"/>
              </a:ext>
            </a:extLst>
          </p:cNvPr>
          <p:cNvGrpSpPr/>
          <p:nvPr/>
        </p:nvGrpSpPr>
        <p:grpSpPr>
          <a:xfrm>
            <a:off x="9034543" y="3238827"/>
            <a:ext cx="517414" cy="20409537"/>
            <a:chOff x="13693188" y="-6195484"/>
            <a:chExt cx="517414" cy="20409537"/>
          </a:xfrm>
        </p:grpSpPr>
        <p:grpSp>
          <p:nvGrpSpPr>
            <p:cNvPr id="7" name="Group 6">
              <a:extLst>
                <a:ext uri="{FF2B5EF4-FFF2-40B4-BE49-F238E27FC236}">
                  <a16:creationId xmlns:a16="http://schemas.microsoft.com/office/drawing/2014/main" id="{B54EEF12-2585-FD47-AFA8-C87771467793}"/>
                </a:ext>
              </a:extLst>
            </p:cNvPr>
            <p:cNvGrpSpPr/>
            <p:nvPr/>
          </p:nvGrpSpPr>
          <p:grpSpPr>
            <a:xfrm>
              <a:off x="13693188" y="4195426"/>
              <a:ext cx="517414" cy="10018627"/>
              <a:chOff x="9010351" y="7057068"/>
              <a:chExt cx="517414" cy="10018627"/>
            </a:xfrm>
          </p:grpSpPr>
          <p:sp>
            <p:nvSpPr>
              <p:cNvPr id="69" name="Freeform 292">
                <a:extLst>
                  <a:ext uri="{FF2B5EF4-FFF2-40B4-BE49-F238E27FC236}">
                    <a16:creationId xmlns:a16="http://schemas.microsoft.com/office/drawing/2014/main" id="{EF1F8D7E-6DD1-4566-9C74-0470CC161507}"/>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Freeform 349">
                <a:extLst>
                  <a:ext uri="{FF2B5EF4-FFF2-40B4-BE49-F238E27FC236}">
                    <a16:creationId xmlns:a16="http://schemas.microsoft.com/office/drawing/2014/main" id="{75E47BC8-7D7E-45F2-86FD-B8E0C6007566}"/>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Freeform 260">
                <a:extLst>
                  <a:ext uri="{FF2B5EF4-FFF2-40B4-BE49-F238E27FC236}">
                    <a16:creationId xmlns:a16="http://schemas.microsoft.com/office/drawing/2014/main" id="{32C8AC92-52CF-42DE-A036-F01C5DF57F92}"/>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343">
                <a:extLst>
                  <a:ext uri="{FF2B5EF4-FFF2-40B4-BE49-F238E27FC236}">
                    <a16:creationId xmlns:a16="http://schemas.microsoft.com/office/drawing/2014/main" id="{0E57FB76-2697-4C64-B7A6-0C5FE5FC6971}"/>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Freeform 86">
                <a:extLst>
                  <a:ext uri="{FF2B5EF4-FFF2-40B4-BE49-F238E27FC236}">
                    <a16:creationId xmlns:a16="http://schemas.microsoft.com/office/drawing/2014/main" id="{09031849-E945-40FD-816C-43D3F2493A01}"/>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5" name="Freeform 90">
                <a:extLst>
                  <a:ext uri="{FF2B5EF4-FFF2-40B4-BE49-F238E27FC236}">
                    <a16:creationId xmlns:a16="http://schemas.microsoft.com/office/drawing/2014/main" id="{988C6FF8-1ABB-492E-807A-6D270F0A2E8F}"/>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Freeform 110">
                <a:extLst>
                  <a:ext uri="{FF2B5EF4-FFF2-40B4-BE49-F238E27FC236}">
                    <a16:creationId xmlns:a16="http://schemas.microsoft.com/office/drawing/2014/main" id="{2C354631-DA10-4302-9936-272F1FD0C1C7}"/>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Freeform 138">
                <a:extLst>
                  <a:ext uri="{FF2B5EF4-FFF2-40B4-BE49-F238E27FC236}">
                    <a16:creationId xmlns:a16="http://schemas.microsoft.com/office/drawing/2014/main" id="{F1A00645-88F0-4230-9A5C-9563B0DB0891}"/>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Freeform 143">
                <a:extLst>
                  <a:ext uri="{FF2B5EF4-FFF2-40B4-BE49-F238E27FC236}">
                    <a16:creationId xmlns:a16="http://schemas.microsoft.com/office/drawing/2014/main" id="{6B917B37-C2EB-4703-9E7C-961D89640662}"/>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264">
                <a:extLst>
                  <a:ext uri="{FF2B5EF4-FFF2-40B4-BE49-F238E27FC236}">
                    <a16:creationId xmlns:a16="http://schemas.microsoft.com/office/drawing/2014/main" id="{9556B4B3-1C70-45DB-81FF-7252A30CC3C4}"/>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267">
                <a:extLst>
                  <a:ext uri="{FF2B5EF4-FFF2-40B4-BE49-F238E27FC236}">
                    <a16:creationId xmlns:a16="http://schemas.microsoft.com/office/drawing/2014/main" id="{00EEC0C8-B5A5-453B-BD8F-3BC603310D0E}"/>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Freeform 278">
                <a:extLst>
                  <a:ext uri="{FF2B5EF4-FFF2-40B4-BE49-F238E27FC236}">
                    <a16:creationId xmlns:a16="http://schemas.microsoft.com/office/drawing/2014/main" id="{D61DD9CE-9763-41D2-B58A-FB3DCA0B62BF}"/>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Freeform 354">
                <a:extLst>
                  <a:ext uri="{FF2B5EF4-FFF2-40B4-BE49-F238E27FC236}">
                    <a16:creationId xmlns:a16="http://schemas.microsoft.com/office/drawing/2014/main" id="{53D2B437-BA2E-4384-AB81-CD8FE4AA790C}"/>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Freeform 370">
                <a:extLst>
                  <a:ext uri="{FF2B5EF4-FFF2-40B4-BE49-F238E27FC236}">
                    <a16:creationId xmlns:a16="http://schemas.microsoft.com/office/drawing/2014/main" id="{A95AAAD0-9538-44D6-BBF0-AC5AED52A288}"/>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Freeform 376">
                <a:extLst>
                  <a:ext uri="{FF2B5EF4-FFF2-40B4-BE49-F238E27FC236}">
                    <a16:creationId xmlns:a16="http://schemas.microsoft.com/office/drawing/2014/main" id="{080877BD-5084-49B8-8D9D-11C64C095CF7}"/>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66" name="Group 365">
              <a:extLst>
                <a:ext uri="{FF2B5EF4-FFF2-40B4-BE49-F238E27FC236}">
                  <a16:creationId xmlns:a16="http://schemas.microsoft.com/office/drawing/2014/main" id="{C3D8FCE7-BCF1-C842-8353-71A4D007A9AB}"/>
                </a:ext>
              </a:extLst>
            </p:cNvPr>
            <p:cNvGrpSpPr/>
            <p:nvPr/>
          </p:nvGrpSpPr>
          <p:grpSpPr>
            <a:xfrm>
              <a:off x="13693188" y="-6195484"/>
              <a:ext cx="517414" cy="10018627"/>
              <a:chOff x="9010351" y="7057068"/>
              <a:chExt cx="517414" cy="10018627"/>
            </a:xfrm>
          </p:grpSpPr>
          <p:sp>
            <p:nvSpPr>
              <p:cNvPr id="367" name="Freeform 292">
                <a:extLst>
                  <a:ext uri="{FF2B5EF4-FFF2-40B4-BE49-F238E27FC236}">
                    <a16:creationId xmlns:a16="http://schemas.microsoft.com/office/drawing/2014/main" id="{ADC11AEE-3CA8-EC43-B169-D8D8E107E0BC}"/>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Freeform 349">
                <a:extLst>
                  <a:ext uri="{FF2B5EF4-FFF2-40B4-BE49-F238E27FC236}">
                    <a16:creationId xmlns:a16="http://schemas.microsoft.com/office/drawing/2014/main" id="{12AE987B-3361-C545-9DED-FCEF32BF8C4B}"/>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9" name="Freeform 260">
                <a:extLst>
                  <a:ext uri="{FF2B5EF4-FFF2-40B4-BE49-F238E27FC236}">
                    <a16:creationId xmlns:a16="http://schemas.microsoft.com/office/drawing/2014/main" id="{CD096BFA-DDC1-134B-8282-3ABC76915A49}"/>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343">
                <a:extLst>
                  <a:ext uri="{FF2B5EF4-FFF2-40B4-BE49-F238E27FC236}">
                    <a16:creationId xmlns:a16="http://schemas.microsoft.com/office/drawing/2014/main" id="{56549E86-20C8-3D49-A72C-03AD15D3507F}"/>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Freeform 86">
                <a:extLst>
                  <a:ext uri="{FF2B5EF4-FFF2-40B4-BE49-F238E27FC236}">
                    <a16:creationId xmlns:a16="http://schemas.microsoft.com/office/drawing/2014/main" id="{A97D6DB9-E6EB-D146-9D9F-430688070A23}"/>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2" name="Freeform 90">
                <a:extLst>
                  <a:ext uri="{FF2B5EF4-FFF2-40B4-BE49-F238E27FC236}">
                    <a16:creationId xmlns:a16="http://schemas.microsoft.com/office/drawing/2014/main" id="{2B8E31AD-E832-3549-850F-473BFBCF0AEB}"/>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3" name="Freeform 110">
                <a:extLst>
                  <a:ext uri="{FF2B5EF4-FFF2-40B4-BE49-F238E27FC236}">
                    <a16:creationId xmlns:a16="http://schemas.microsoft.com/office/drawing/2014/main" id="{B68227B9-4D22-5943-AE44-0A49938D8B71}"/>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4" name="Freeform 138">
                <a:extLst>
                  <a:ext uri="{FF2B5EF4-FFF2-40B4-BE49-F238E27FC236}">
                    <a16:creationId xmlns:a16="http://schemas.microsoft.com/office/drawing/2014/main" id="{9EDC59DA-04E0-F74E-8078-4F12CB646BF0}"/>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5" name="Freeform 143">
                <a:extLst>
                  <a:ext uri="{FF2B5EF4-FFF2-40B4-BE49-F238E27FC236}">
                    <a16:creationId xmlns:a16="http://schemas.microsoft.com/office/drawing/2014/main" id="{F23D2970-AD39-A340-80C9-38F4FE898FB7}"/>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6" name="Freeform 264">
                <a:extLst>
                  <a:ext uri="{FF2B5EF4-FFF2-40B4-BE49-F238E27FC236}">
                    <a16:creationId xmlns:a16="http://schemas.microsoft.com/office/drawing/2014/main" id="{7CA5E058-8700-FE48-8A76-7333A69DCD72}"/>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267">
                <a:extLst>
                  <a:ext uri="{FF2B5EF4-FFF2-40B4-BE49-F238E27FC236}">
                    <a16:creationId xmlns:a16="http://schemas.microsoft.com/office/drawing/2014/main" id="{F698FE98-2223-1247-9166-3952BD0E37DD}"/>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8" name="Freeform 278">
                <a:extLst>
                  <a:ext uri="{FF2B5EF4-FFF2-40B4-BE49-F238E27FC236}">
                    <a16:creationId xmlns:a16="http://schemas.microsoft.com/office/drawing/2014/main" id="{579B710C-D76E-9A4B-97A2-22F414852146}"/>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Freeform 354">
                <a:extLst>
                  <a:ext uri="{FF2B5EF4-FFF2-40B4-BE49-F238E27FC236}">
                    <a16:creationId xmlns:a16="http://schemas.microsoft.com/office/drawing/2014/main" id="{58DA3A19-E1C8-9645-BA4F-959379D2C360}"/>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0" name="Freeform 370">
                <a:extLst>
                  <a:ext uri="{FF2B5EF4-FFF2-40B4-BE49-F238E27FC236}">
                    <a16:creationId xmlns:a16="http://schemas.microsoft.com/office/drawing/2014/main" id="{A567A181-68EB-554B-8ABF-B94177419BFE}"/>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376">
                <a:extLst>
                  <a:ext uri="{FF2B5EF4-FFF2-40B4-BE49-F238E27FC236}">
                    <a16:creationId xmlns:a16="http://schemas.microsoft.com/office/drawing/2014/main" id="{4512AE65-C995-5A4E-80C6-A2B856E7EF39}"/>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8" name="Rectangle 7">
            <a:extLst>
              <a:ext uri="{FF2B5EF4-FFF2-40B4-BE49-F238E27FC236}">
                <a16:creationId xmlns:a16="http://schemas.microsoft.com/office/drawing/2014/main" id="{548E81ED-063D-4F4E-8693-564E0F75AA42}"/>
              </a:ext>
            </a:extLst>
          </p:cNvPr>
          <p:cNvSpPr/>
          <p:nvPr/>
        </p:nvSpPr>
        <p:spPr bwMode="auto">
          <a:xfrm>
            <a:off x="7232073" y="5070764"/>
            <a:ext cx="3962400" cy="178723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5" name="Freeform: Shape 23">
            <a:extLst>
              <a:ext uri="{FF2B5EF4-FFF2-40B4-BE49-F238E27FC236}">
                <a16:creationId xmlns:a16="http://schemas.microsoft.com/office/drawing/2014/main" id="{CBEBA90E-6F13-2E46-BE73-E96B2F83EFBC}"/>
              </a:ext>
            </a:extLst>
          </p:cNvPr>
          <p:cNvSpPr/>
          <p:nvPr/>
        </p:nvSpPr>
        <p:spPr>
          <a:xfrm>
            <a:off x="8027602" y="3679221"/>
            <a:ext cx="2531297" cy="2909539"/>
          </a:xfrm>
          <a:custGeom>
            <a:avLst/>
            <a:gdLst>
              <a:gd name="connsiteX0" fmla="*/ 4007 w 464865"/>
              <a:gd name="connsiteY0" fmla="*/ 4007 h 534327"/>
              <a:gd name="connsiteX1" fmla="*/ 4007 w 464865"/>
              <a:gd name="connsiteY1" fmla="*/ 442156 h 534327"/>
              <a:gd name="connsiteX2" fmla="*/ 233768 w 464865"/>
              <a:gd name="connsiteY2" fmla="*/ 534809 h 534327"/>
              <a:gd name="connsiteX3" fmla="*/ 463529 w 464865"/>
              <a:gd name="connsiteY3" fmla="*/ 442156 h 534327"/>
              <a:gd name="connsiteX4" fmla="*/ 463529 w 464865"/>
              <a:gd name="connsiteY4" fmla="*/ 4007 h 53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65" h="534327">
                <a:moveTo>
                  <a:pt x="4007" y="4007"/>
                </a:moveTo>
                <a:lnTo>
                  <a:pt x="4007" y="442156"/>
                </a:lnTo>
                <a:cubicBezTo>
                  <a:pt x="4007" y="493345"/>
                  <a:pt x="106759" y="534809"/>
                  <a:pt x="233768" y="534809"/>
                </a:cubicBezTo>
                <a:cubicBezTo>
                  <a:pt x="360778" y="534809"/>
                  <a:pt x="463529" y="493345"/>
                  <a:pt x="463529" y="442156"/>
                </a:cubicBezTo>
                <a:lnTo>
                  <a:pt x="463529" y="4007"/>
                </a:lnTo>
                <a:close/>
              </a:path>
            </a:pathLst>
          </a:custGeom>
          <a:solidFill>
            <a:srgbClr val="0078D4"/>
          </a:solidFill>
          <a:ln w="9525" cap="flat">
            <a:noFill/>
            <a:prstDash val="solid"/>
            <a:miter/>
          </a:ln>
        </p:spPr>
        <p:txBody>
          <a:bodyPr rtlCol="0" anchor="ctr"/>
          <a:lstStyle/>
          <a:p>
            <a:endParaRPr lang="en-US" dirty="0"/>
          </a:p>
        </p:txBody>
      </p:sp>
      <p:grpSp>
        <p:nvGrpSpPr>
          <p:cNvPr id="347" name="Group 346">
            <a:extLst>
              <a:ext uri="{FF2B5EF4-FFF2-40B4-BE49-F238E27FC236}">
                <a16:creationId xmlns:a16="http://schemas.microsoft.com/office/drawing/2014/main" id="{1373998B-4B9A-D847-8CBB-CD746343DB88}"/>
              </a:ext>
            </a:extLst>
          </p:cNvPr>
          <p:cNvGrpSpPr/>
          <p:nvPr/>
        </p:nvGrpSpPr>
        <p:grpSpPr>
          <a:xfrm rot="10800000">
            <a:off x="8050423" y="3679979"/>
            <a:ext cx="2499878" cy="515447"/>
            <a:chOff x="3317221" y="9130576"/>
            <a:chExt cx="2499878" cy="515447"/>
          </a:xfrm>
        </p:grpSpPr>
        <p:sp>
          <p:nvSpPr>
            <p:cNvPr id="348" name="Freeform 347">
              <a:extLst>
                <a:ext uri="{FF2B5EF4-FFF2-40B4-BE49-F238E27FC236}">
                  <a16:creationId xmlns:a16="http://schemas.microsoft.com/office/drawing/2014/main" id="{A89CB2C8-C03D-5243-A886-903990A611C6}"/>
                </a:ext>
              </a:extLst>
            </p:cNvPr>
            <p:cNvSpPr/>
            <p:nvPr/>
          </p:nvSpPr>
          <p:spPr bwMode="auto">
            <a:xfrm>
              <a:off x="3317221" y="9130576"/>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9" name="Freeform 348">
              <a:extLst>
                <a:ext uri="{FF2B5EF4-FFF2-40B4-BE49-F238E27FC236}">
                  <a16:creationId xmlns:a16="http://schemas.microsoft.com/office/drawing/2014/main" id="{8AA52FFB-A7B6-0840-9945-1187295A810F}"/>
                </a:ext>
              </a:extLst>
            </p:cNvPr>
            <p:cNvSpPr/>
            <p:nvPr/>
          </p:nvSpPr>
          <p:spPr bwMode="auto">
            <a:xfrm>
              <a:off x="3651203" y="9347255"/>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345448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0" fill="hold"/>
                                        <p:tgtEl>
                                          <p:spTgt spid="9"/>
                                        </p:tgtEl>
                                        <p:attrNameLst>
                                          <p:attrName>ppt_x</p:attrName>
                                        </p:attrNameLst>
                                      </p:cBhvr>
                                      <p:tavLst>
                                        <p:tav tm="0">
                                          <p:val>
                                            <p:strVal val="#ppt_x"/>
                                          </p:val>
                                        </p:tav>
                                        <p:tav tm="100000">
                                          <p:val>
                                            <p:strVal val="#ppt_x"/>
                                          </p:val>
                                        </p:tav>
                                      </p:tavLst>
                                    </p:anim>
                                    <p:anim calcmode="lin" valueType="num">
                                      <p:cBhvr additive="base">
                                        <p:cTn id="8" dur="10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pic>
        <p:nvPicPr>
          <p:cNvPr id="8" name="Picture 7" descr="A picture containing text&#10;&#10;Description automatically generated">
            <a:extLst>
              <a:ext uri="{FF2B5EF4-FFF2-40B4-BE49-F238E27FC236}">
                <a16:creationId xmlns:a16="http://schemas.microsoft.com/office/drawing/2014/main" id="{B882A5E8-58C3-46F4-ACAE-7A9B03E459B6}"/>
              </a:ext>
            </a:extLst>
          </p:cNvPr>
          <p:cNvPicPr>
            <a:picLocks noChangeAspect="1"/>
          </p:cNvPicPr>
          <p:nvPr/>
        </p:nvPicPr>
        <p:blipFill>
          <a:blip r:embed="rId3"/>
          <a:stretch>
            <a:fillRect/>
          </a:stretch>
        </p:blipFill>
        <p:spPr>
          <a:xfrm>
            <a:off x="9638851" y="3242742"/>
            <a:ext cx="2355635" cy="3361991"/>
          </a:xfrm>
          <a:prstGeom prst="rect">
            <a:avLst/>
          </a:prstGeom>
        </p:spPr>
      </p:pic>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4"/>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6"/>
              </a:rPr>
              <a:t>http://aka.ms/sqllinuxbook</a:t>
            </a:r>
            <a:endParaRPr lang="en-US" sz="2000" dirty="0">
              <a:gradFill>
                <a:gsLst>
                  <a:gs pos="2917">
                    <a:schemeClr val="tx1"/>
                  </a:gs>
                  <a:gs pos="30000">
                    <a:schemeClr val="tx1"/>
                  </a:gs>
                </a:gsLst>
                <a:lin ang="5400000" scaled="0"/>
              </a:gradFill>
            </a:endParaRPr>
          </a:p>
        </p:txBody>
      </p:sp>
      <p:sp>
        <p:nvSpPr>
          <p:cNvPr id="11" name="Text Placeholder 2">
            <a:extLst>
              <a:ext uri="{FF2B5EF4-FFF2-40B4-BE49-F238E27FC236}">
                <a16:creationId xmlns:a16="http://schemas.microsoft.com/office/drawing/2014/main" id="{957A48FD-0AA2-4348-8B19-70D665187B38}"/>
              </a:ext>
            </a:extLst>
          </p:cNvPr>
          <p:cNvSpPr>
            <a:spLocks noGrp="1"/>
          </p:cNvSpPr>
          <p:nvPr>
            <p:ph type="body" sz="quarter" idx="10"/>
          </p:nvPr>
        </p:nvSpPr>
        <p:spPr>
          <a:xfrm>
            <a:off x="197514" y="1045454"/>
            <a:ext cx="9604891" cy="2051844"/>
          </a:xfrm>
        </p:spPr>
        <p:txBody>
          <a:bodyPr/>
          <a:lstStyle/>
          <a:p>
            <a:r>
              <a:rPr lang="en-US" dirty="0"/>
              <a:t>Get the workshop at </a:t>
            </a:r>
            <a:r>
              <a:rPr lang="en-US" dirty="0">
                <a:hlinkClick r:id="rId7"/>
              </a:rPr>
              <a:t>https://aka.ms/sqlworkshops</a:t>
            </a:r>
            <a:endParaRPr lang="en-US" dirty="0"/>
          </a:p>
          <a:p>
            <a:r>
              <a:rPr lang="en-US" dirty="0"/>
              <a:t>Free SQL Linux and Container training at </a:t>
            </a:r>
            <a:r>
              <a:rPr lang="en-US" dirty="0">
                <a:hlinkClick r:id="rId8"/>
              </a:rPr>
              <a:t>http://aka.ms/sqllinuxlabs</a:t>
            </a:r>
            <a:endParaRPr lang="en-US" dirty="0"/>
          </a:p>
          <a:p>
            <a:r>
              <a:rPr lang="en-US" dirty="0"/>
              <a:t>Download and try it at </a:t>
            </a:r>
            <a:r>
              <a:rPr lang="en-US" dirty="0">
                <a:hlinkClick r:id="rId9"/>
              </a:rPr>
              <a:t>http://aka.ms/ss19</a:t>
            </a:r>
            <a:endParaRPr lang="en-US" dirty="0"/>
          </a:p>
          <a:p>
            <a:r>
              <a:rPr lang="en-US" dirty="0"/>
              <a:t>What’s new for SQL 2019 </a:t>
            </a:r>
            <a:r>
              <a:rPr lang="en-US" dirty="0">
                <a:hlinkClick r:id="rId10"/>
              </a:rPr>
              <a:t>documentation</a:t>
            </a:r>
            <a:endParaRPr lang="en-US" dirty="0"/>
          </a:p>
          <a:p>
            <a:r>
              <a:rPr lang="en-US" dirty="0"/>
              <a:t>Sign-up for the EAP program at </a:t>
            </a:r>
            <a:r>
              <a:rPr lang="en-US" dirty="0">
                <a:hlinkClick r:id="rId11"/>
              </a:rPr>
              <a:t>https://aka.ms/eapsignup</a:t>
            </a:r>
            <a:endParaRPr lang="en-US" dirty="0"/>
          </a:p>
        </p:txBody>
      </p:sp>
      <p:sp>
        <p:nvSpPr>
          <p:cNvPr id="6" name="TextBox 5">
            <a:extLst>
              <a:ext uri="{FF2B5EF4-FFF2-40B4-BE49-F238E27FC236}">
                <a16:creationId xmlns:a16="http://schemas.microsoft.com/office/drawing/2014/main" id="{2C034511-7D8A-42B3-BD88-891A463E54EA}"/>
              </a:ext>
            </a:extLst>
          </p:cNvPr>
          <p:cNvSpPr txBox="1"/>
          <p:nvPr/>
        </p:nvSpPr>
        <p:spPr>
          <a:xfrm>
            <a:off x="385010" y="3437652"/>
            <a:ext cx="6342506"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SQLBits Guide – Microsoft Sessions</a:t>
            </a:r>
          </a:p>
        </p:txBody>
      </p:sp>
      <p:sp>
        <p:nvSpPr>
          <p:cNvPr id="12" name="Text Placeholder 2">
            <a:extLst>
              <a:ext uri="{FF2B5EF4-FFF2-40B4-BE49-F238E27FC236}">
                <a16:creationId xmlns:a16="http://schemas.microsoft.com/office/drawing/2014/main" id="{9C415EE5-18A9-4C31-A1DB-D80DE0D4EEA7}"/>
              </a:ext>
            </a:extLst>
          </p:cNvPr>
          <p:cNvSpPr txBox="1">
            <a:spLocks/>
          </p:cNvSpPr>
          <p:nvPr/>
        </p:nvSpPr>
        <p:spPr>
          <a:xfrm>
            <a:off x="197513" y="4030546"/>
            <a:ext cx="9604891" cy="270843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Microsoft SQL Server Big Data Clusters Architecture – Buck Woody, Thursday</a:t>
            </a:r>
          </a:p>
          <a:p>
            <a:r>
              <a:rPr lang="en-US" sz="1800" dirty="0"/>
              <a:t>Inside SQL Server Containers – Bob Ward, Friday</a:t>
            </a:r>
          </a:p>
          <a:p>
            <a:r>
              <a:rPr lang="en-US" sz="1800" dirty="0"/>
              <a:t>SQL Server ML End-to-End – Anna Thomas, Friday</a:t>
            </a:r>
          </a:p>
          <a:p>
            <a:r>
              <a:rPr lang="en-US" sz="1800" dirty="0"/>
              <a:t>Introducing Azure Data Studio – Vicky Harp, Friday</a:t>
            </a:r>
          </a:p>
          <a:p>
            <a:r>
              <a:rPr lang="en-US" sz="1800" dirty="0"/>
              <a:t>What's New - Query Performance Insights – Pedro Lopes, Friday</a:t>
            </a:r>
          </a:p>
          <a:p>
            <a:r>
              <a:rPr lang="en-US" sz="1800" dirty="0"/>
              <a:t>SQL 2019 Big Data Architecture Overview – Buck Woody, Saturday</a:t>
            </a:r>
          </a:p>
          <a:p>
            <a:r>
              <a:rPr lang="en-US" sz="1800" dirty="0"/>
              <a:t>Modernizing your SQL Server the right way – Pedro Lopes, Saturday</a:t>
            </a:r>
          </a:p>
        </p:txBody>
      </p:sp>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9920D4-FDDE-4FE8-B1A1-D4B45F73833C}"/>
              </a:ext>
            </a:extLst>
          </p:cNvPr>
          <p:cNvSpPr txBox="1">
            <a:spLocks/>
          </p:cNvSpPr>
          <p:nvPr/>
        </p:nvSpPr>
        <p:spPr>
          <a:xfrm>
            <a:off x="863" y="488"/>
            <a:ext cx="4675798"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2800" cap="all" spc="800" dirty="0">
                <a:solidFill>
                  <a:srgbClr val="0078D7"/>
                </a:solidFill>
                <a:latin typeface="Segoe UI Semilight" charset="0"/>
                <a:ea typeface="Segoe UI Semilight" charset="0"/>
                <a:cs typeface="Segoe UI Semilight" charset="0"/>
              </a:rPr>
              <a:t>SQL SERVER 2019 </a:t>
            </a:r>
          </a:p>
        </p:txBody>
      </p:sp>
      <p:sp>
        <p:nvSpPr>
          <p:cNvPr id="5" name="Title 1">
            <a:extLst>
              <a:ext uri="{FF2B5EF4-FFF2-40B4-BE49-F238E27FC236}">
                <a16:creationId xmlns:a16="http://schemas.microsoft.com/office/drawing/2014/main" id="{7F7A579F-53DB-4CA3-901F-C804E969DFA2}"/>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Key New Functionality</a:t>
            </a:r>
          </a:p>
        </p:txBody>
      </p:sp>
      <p:grpSp>
        <p:nvGrpSpPr>
          <p:cNvPr id="6" name="Group 5">
            <a:extLst>
              <a:ext uri="{FF2B5EF4-FFF2-40B4-BE49-F238E27FC236}">
                <a16:creationId xmlns:a16="http://schemas.microsoft.com/office/drawing/2014/main" id="{811C47AC-9A86-406F-A892-A42778083AF3}"/>
              </a:ext>
            </a:extLst>
          </p:cNvPr>
          <p:cNvGrpSpPr/>
          <p:nvPr/>
        </p:nvGrpSpPr>
        <p:grpSpPr>
          <a:xfrm>
            <a:off x="4532988" y="855263"/>
            <a:ext cx="2588016" cy="2714265"/>
            <a:chOff x="7720721" y="2327445"/>
            <a:chExt cx="2639911" cy="2768692"/>
          </a:xfrm>
        </p:grpSpPr>
        <p:sp>
          <p:nvSpPr>
            <p:cNvPr id="7" name="TextBox 6">
              <a:extLst>
                <a:ext uri="{FF2B5EF4-FFF2-40B4-BE49-F238E27FC236}">
                  <a16:creationId xmlns:a16="http://schemas.microsoft.com/office/drawing/2014/main" id="{E7FCD763-7D8A-40BB-BC89-1BC5B95A7D0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8" name="TextBox 7">
              <a:extLst>
                <a:ext uri="{FF2B5EF4-FFF2-40B4-BE49-F238E27FC236}">
                  <a16:creationId xmlns:a16="http://schemas.microsoft.com/office/drawing/2014/main" id="{741867BF-DA7C-4FA2-A513-F13034EE5881}"/>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9" name="Arc 8">
              <a:extLst>
                <a:ext uri="{FF2B5EF4-FFF2-40B4-BE49-F238E27FC236}">
                  <a16:creationId xmlns:a16="http://schemas.microsoft.com/office/drawing/2014/main" id="{0A0C948A-4456-409F-8D26-1FA4D3FDE57B}"/>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0" name="Arc 9">
              <a:extLst>
                <a:ext uri="{FF2B5EF4-FFF2-40B4-BE49-F238E27FC236}">
                  <a16:creationId xmlns:a16="http://schemas.microsoft.com/office/drawing/2014/main" id="{41BCE125-765A-466E-9066-7ED9B0FAF60B}"/>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1" name="Arc 10">
              <a:extLst>
                <a:ext uri="{FF2B5EF4-FFF2-40B4-BE49-F238E27FC236}">
                  <a16:creationId xmlns:a16="http://schemas.microsoft.com/office/drawing/2014/main" id="{0CEDFB85-0060-4E03-B005-66EE4D0ECDD8}"/>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2" name="Arc 11">
              <a:extLst>
                <a:ext uri="{FF2B5EF4-FFF2-40B4-BE49-F238E27FC236}">
                  <a16:creationId xmlns:a16="http://schemas.microsoft.com/office/drawing/2014/main" id="{A127D4D7-A1AF-4C61-847E-FE2237501F30}"/>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3" name="TextBox 12">
              <a:extLst>
                <a:ext uri="{FF2B5EF4-FFF2-40B4-BE49-F238E27FC236}">
                  <a16:creationId xmlns:a16="http://schemas.microsoft.com/office/drawing/2014/main" id="{4B73885E-8575-4020-B21C-E3A0C1A6A97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14" name="TextBox 13">
              <a:extLst>
                <a:ext uri="{FF2B5EF4-FFF2-40B4-BE49-F238E27FC236}">
                  <a16:creationId xmlns:a16="http://schemas.microsoft.com/office/drawing/2014/main" id="{8057E7B0-729B-41F8-AD03-482852CA7BF9}"/>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15" name="Rectangle 14">
              <a:extLst>
                <a:ext uri="{FF2B5EF4-FFF2-40B4-BE49-F238E27FC236}">
                  <a16:creationId xmlns:a16="http://schemas.microsoft.com/office/drawing/2014/main" id="{3C1EA8A8-27FE-428A-A3A2-DA95E65B46A0}"/>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Intelligent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16" name="Rectangle: Rounded Corners 44">
              <a:extLst>
                <a:ext uri="{FF2B5EF4-FFF2-40B4-BE49-F238E27FC236}">
                  <a16:creationId xmlns:a16="http://schemas.microsoft.com/office/drawing/2014/main" id="{FC7E39CE-03FF-4FAE-B375-3B3BA67F9D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17" name="Group 11">
              <a:extLst>
                <a:ext uri="{FF2B5EF4-FFF2-40B4-BE49-F238E27FC236}">
                  <a16:creationId xmlns:a16="http://schemas.microsoft.com/office/drawing/2014/main" id="{0F276878-E0EA-45B8-ABD0-E1845BC614F4}"/>
                </a:ext>
              </a:extLst>
            </p:cNvPr>
            <p:cNvGrpSpPr>
              <a:grpSpLocks noChangeAspect="1"/>
            </p:cNvGrpSpPr>
            <p:nvPr/>
          </p:nvGrpSpPr>
          <p:grpSpPr bwMode="auto">
            <a:xfrm>
              <a:off x="7864779" y="3383528"/>
              <a:ext cx="251750" cy="274229"/>
              <a:chOff x="3861" y="4291602"/>
              <a:chExt cx="112" cy="244433"/>
            </a:xfrm>
          </p:grpSpPr>
          <p:sp>
            <p:nvSpPr>
              <p:cNvPr id="26" name="Freeform 12">
                <a:extLst>
                  <a:ext uri="{FF2B5EF4-FFF2-40B4-BE49-F238E27FC236}">
                    <a16:creationId xmlns:a16="http://schemas.microsoft.com/office/drawing/2014/main" id="{DFE9DA59-285D-4894-BD3B-C92DB6C3D4D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7" name="Line 13">
                <a:extLst>
                  <a:ext uri="{FF2B5EF4-FFF2-40B4-BE49-F238E27FC236}">
                    <a16:creationId xmlns:a16="http://schemas.microsoft.com/office/drawing/2014/main" id="{C3395109-9FB0-49A2-B290-830C5E55CC8C}"/>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4">
                <a:extLst>
                  <a:ext uri="{FF2B5EF4-FFF2-40B4-BE49-F238E27FC236}">
                    <a16:creationId xmlns:a16="http://schemas.microsoft.com/office/drawing/2014/main" id="{EDF21D95-5B8F-4BCB-B941-AC8C95EEDABD}"/>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5">
                <a:extLst>
                  <a:ext uri="{FF2B5EF4-FFF2-40B4-BE49-F238E27FC236}">
                    <a16:creationId xmlns:a16="http://schemas.microsoft.com/office/drawing/2014/main" id="{C6E3F5BE-8AF8-43D6-A112-CAACB1A21237}"/>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6">
                <a:extLst>
                  <a:ext uri="{FF2B5EF4-FFF2-40B4-BE49-F238E27FC236}">
                    <a16:creationId xmlns:a16="http://schemas.microsoft.com/office/drawing/2014/main" id="{5B8C0A2E-167F-4BA4-8A6E-2C0779E0CB93}"/>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7">
                <a:extLst>
                  <a:ext uri="{FF2B5EF4-FFF2-40B4-BE49-F238E27FC236}">
                    <a16:creationId xmlns:a16="http://schemas.microsoft.com/office/drawing/2014/main" id="{06B83A79-A91E-44A6-8E3C-5B8B9BE6E91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18" name="Group 4">
              <a:extLst>
                <a:ext uri="{FF2B5EF4-FFF2-40B4-BE49-F238E27FC236}">
                  <a16:creationId xmlns:a16="http://schemas.microsoft.com/office/drawing/2014/main" id="{29EFB3DF-D1DD-435C-90F1-20714C9673E0}"/>
                </a:ext>
              </a:extLst>
            </p:cNvPr>
            <p:cNvGrpSpPr>
              <a:grpSpLocks noChangeAspect="1"/>
            </p:cNvGrpSpPr>
            <p:nvPr/>
          </p:nvGrpSpPr>
          <p:grpSpPr bwMode="auto">
            <a:xfrm>
              <a:off x="8918138" y="2327445"/>
              <a:ext cx="210086" cy="368034"/>
              <a:chOff x="866" y="3346"/>
              <a:chExt cx="137" cy="240"/>
            </a:xfrm>
          </p:grpSpPr>
          <p:sp>
            <p:nvSpPr>
              <p:cNvPr id="22" name="Freeform 5">
                <a:extLst>
                  <a:ext uri="{FF2B5EF4-FFF2-40B4-BE49-F238E27FC236}">
                    <a16:creationId xmlns:a16="http://schemas.microsoft.com/office/drawing/2014/main" id="{67F8CCD3-257A-441B-9FB7-84880C6035F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3" name="Freeform 6">
                <a:extLst>
                  <a:ext uri="{FF2B5EF4-FFF2-40B4-BE49-F238E27FC236}">
                    <a16:creationId xmlns:a16="http://schemas.microsoft.com/office/drawing/2014/main" id="{ACE6B3B2-267B-4DB4-AAEF-C57E1002674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4" name="Freeform 7">
                <a:extLst>
                  <a:ext uri="{FF2B5EF4-FFF2-40B4-BE49-F238E27FC236}">
                    <a16:creationId xmlns:a16="http://schemas.microsoft.com/office/drawing/2014/main" id="{A5BDAC64-CC54-45B9-8A5C-429570F70417}"/>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5" name="Freeform 8">
                <a:extLst>
                  <a:ext uri="{FF2B5EF4-FFF2-40B4-BE49-F238E27FC236}">
                    <a16:creationId xmlns:a16="http://schemas.microsoft.com/office/drawing/2014/main" id="{B607607F-8F40-438E-8CC8-B82B86AF4851}"/>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19" name="Group 18">
              <a:extLst>
                <a:ext uri="{FF2B5EF4-FFF2-40B4-BE49-F238E27FC236}">
                  <a16:creationId xmlns:a16="http://schemas.microsoft.com/office/drawing/2014/main" id="{EB282703-BD3B-4E0F-9019-F5E3EC352851}"/>
                </a:ext>
              </a:extLst>
            </p:cNvPr>
            <p:cNvGrpSpPr/>
            <p:nvPr/>
          </p:nvGrpSpPr>
          <p:grpSpPr>
            <a:xfrm>
              <a:off x="8816788" y="4469712"/>
              <a:ext cx="358220" cy="358220"/>
              <a:chOff x="8264695" y="4371468"/>
              <a:chExt cx="373230" cy="373230"/>
            </a:xfrm>
          </p:grpSpPr>
          <p:sp>
            <p:nvSpPr>
              <p:cNvPr id="20" name="Oval 19">
                <a:extLst>
                  <a:ext uri="{FF2B5EF4-FFF2-40B4-BE49-F238E27FC236}">
                    <a16:creationId xmlns:a16="http://schemas.microsoft.com/office/drawing/2014/main" id="{02B3D660-4AF8-484E-8920-8C49C354402C}"/>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21" name="Isosceles Triangle 20">
                <a:extLst>
                  <a:ext uri="{FF2B5EF4-FFF2-40B4-BE49-F238E27FC236}">
                    <a16:creationId xmlns:a16="http://schemas.microsoft.com/office/drawing/2014/main" id="{937918A9-C8E1-40BB-BA8A-5FE8B3909166}"/>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grpSp>
        <p:nvGrpSpPr>
          <p:cNvPr id="32" name="Group 31">
            <a:extLst>
              <a:ext uri="{FF2B5EF4-FFF2-40B4-BE49-F238E27FC236}">
                <a16:creationId xmlns:a16="http://schemas.microsoft.com/office/drawing/2014/main" id="{9DF0F48B-9985-4175-8B21-D96296834B40}"/>
              </a:ext>
            </a:extLst>
          </p:cNvPr>
          <p:cNvGrpSpPr/>
          <p:nvPr/>
        </p:nvGrpSpPr>
        <p:grpSpPr>
          <a:xfrm>
            <a:off x="4747473" y="4830517"/>
            <a:ext cx="1530672" cy="355140"/>
            <a:chOff x="6576577" y="3318208"/>
            <a:chExt cx="2213304" cy="504999"/>
          </a:xfrm>
        </p:grpSpPr>
        <p:sp>
          <p:nvSpPr>
            <p:cNvPr id="33" name="Freeform 130">
              <a:extLst>
                <a:ext uri="{FF2B5EF4-FFF2-40B4-BE49-F238E27FC236}">
                  <a16:creationId xmlns:a16="http://schemas.microsoft.com/office/drawing/2014/main" id="{1345A708-8142-4B23-AB60-9C25DE1079AE}"/>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34" name="Freeform: Shape 390">
              <a:extLst>
                <a:ext uri="{FF2B5EF4-FFF2-40B4-BE49-F238E27FC236}">
                  <a16:creationId xmlns:a16="http://schemas.microsoft.com/office/drawing/2014/main" id="{201910D8-A5B9-4C66-BAA5-9CF5ADABFA2F}"/>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35" name="Picture 34">
              <a:extLst>
                <a:ext uri="{FF2B5EF4-FFF2-40B4-BE49-F238E27FC236}">
                  <a16:creationId xmlns:a16="http://schemas.microsoft.com/office/drawing/2014/main" id="{61EBF9C1-4EE6-45EF-97AC-ABF30CFF8E24}"/>
                </a:ext>
              </a:extLst>
            </p:cNvPr>
            <p:cNvPicPr>
              <a:picLocks noChangeAspect="1"/>
            </p:cNvPicPr>
            <p:nvPr/>
          </p:nvPicPr>
          <p:blipFill>
            <a:blip r:embed="rId2"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36" name="Rectangle 35">
            <a:extLst>
              <a:ext uri="{FF2B5EF4-FFF2-40B4-BE49-F238E27FC236}">
                <a16:creationId xmlns:a16="http://schemas.microsoft.com/office/drawing/2014/main" id="{97B97636-C021-4BBA-B4F9-0823C695C939}"/>
              </a:ext>
            </a:extLst>
          </p:cNvPr>
          <p:cNvSpPr/>
          <p:nvPr/>
        </p:nvSpPr>
        <p:spPr>
          <a:xfrm>
            <a:off x="5112000" y="4371063"/>
            <a:ext cx="1285928"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Modern Platforms</a:t>
            </a:r>
          </a:p>
        </p:txBody>
      </p:sp>
      <p:sp>
        <p:nvSpPr>
          <p:cNvPr id="37" name="Rectangle 36">
            <a:extLst>
              <a:ext uri="{FF2B5EF4-FFF2-40B4-BE49-F238E27FC236}">
                <a16:creationId xmlns:a16="http://schemas.microsoft.com/office/drawing/2014/main" id="{BA9C914E-3673-4125-9B03-285D0C1BAF01}"/>
              </a:ext>
            </a:extLst>
          </p:cNvPr>
          <p:cNvSpPr/>
          <p:nvPr/>
        </p:nvSpPr>
        <p:spPr>
          <a:xfrm>
            <a:off x="626197" y="3955199"/>
            <a:ext cx="2775120"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 and Extensibility</a:t>
            </a:r>
          </a:p>
        </p:txBody>
      </p:sp>
      <p:pic>
        <p:nvPicPr>
          <p:cNvPr id="38" name="Picture 37">
            <a:extLst>
              <a:ext uri="{FF2B5EF4-FFF2-40B4-BE49-F238E27FC236}">
                <a16:creationId xmlns:a16="http://schemas.microsoft.com/office/drawing/2014/main" id="{5B3C284F-BEE3-4068-A013-D651D0BF4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220" y="4806128"/>
            <a:ext cx="571875" cy="424535"/>
          </a:xfrm>
          <a:prstGeom prst="rect">
            <a:avLst/>
          </a:prstGeom>
        </p:spPr>
      </p:pic>
      <p:grpSp>
        <p:nvGrpSpPr>
          <p:cNvPr id="39" name="Group 38">
            <a:extLst>
              <a:ext uri="{FF2B5EF4-FFF2-40B4-BE49-F238E27FC236}">
                <a16:creationId xmlns:a16="http://schemas.microsoft.com/office/drawing/2014/main" id="{727EBAD1-50D5-4A01-B28A-15904A1E5FCC}"/>
              </a:ext>
            </a:extLst>
          </p:cNvPr>
          <p:cNvGrpSpPr/>
          <p:nvPr/>
        </p:nvGrpSpPr>
        <p:grpSpPr>
          <a:xfrm>
            <a:off x="704684" y="1670068"/>
            <a:ext cx="958356" cy="847805"/>
            <a:chOff x="828502" y="2442332"/>
            <a:chExt cx="958356" cy="847805"/>
          </a:xfrm>
        </p:grpSpPr>
        <p:sp>
          <p:nvSpPr>
            <p:cNvPr id="40" name="Rectangle 9">
              <a:extLst>
                <a:ext uri="{FF2B5EF4-FFF2-40B4-BE49-F238E27FC236}">
                  <a16:creationId xmlns:a16="http://schemas.microsoft.com/office/drawing/2014/main" id="{6FE9BE12-0335-4744-BCE2-A3254E48DE4B}"/>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B260FEC1-7927-432C-B399-C93BC32863B7}"/>
                </a:ext>
              </a:extLst>
            </p:cNvPr>
            <p:cNvGrpSpPr/>
            <p:nvPr/>
          </p:nvGrpSpPr>
          <p:grpSpPr>
            <a:xfrm>
              <a:off x="987946" y="2622583"/>
              <a:ext cx="639468" cy="329711"/>
              <a:chOff x="945805" y="2588594"/>
              <a:chExt cx="721336" cy="371920"/>
            </a:xfrm>
          </p:grpSpPr>
          <p:sp>
            <p:nvSpPr>
              <p:cNvPr id="43" name="Freeform: Shape 175">
                <a:extLst>
                  <a:ext uri="{FF2B5EF4-FFF2-40B4-BE49-F238E27FC236}">
                    <a16:creationId xmlns:a16="http://schemas.microsoft.com/office/drawing/2014/main" id="{3EDF4465-9FF5-4E18-8D4A-F4B62FD93FC0}"/>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44" name="Group 43">
                <a:extLst>
                  <a:ext uri="{FF2B5EF4-FFF2-40B4-BE49-F238E27FC236}">
                    <a16:creationId xmlns:a16="http://schemas.microsoft.com/office/drawing/2014/main" id="{9370F757-1D0E-408E-A3FC-2D96C8038708}"/>
                  </a:ext>
                </a:extLst>
              </p:cNvPr>
              <p:cNvGrpSpPr/>
              <p:nvPr/>
            </p:nvGrpSpPr>
            <p:grpSpPr>
              <a:xfrm>
                <a:off x="945805" y="2810039"/>
                <a:ext cx="721336" cy="150475"/>
                <a:chOff x="945805" y="2810039"/>
                <a:chExt cx="721336" cy="150475"/>
              </a:xfrm>
            </p:grpSpPr>
            <p:sp>
              <p:nvSpPr>
                <p:cNvPr id="45" name="Freeform: Shape 171">
                  <a:extLst>
                    <a:ext uri="{FF2B5EF4-FFF2-40B4-BE49-F238E27FC236}">
                      <a16:creationId xmlns:a16="http://schemas.microsoft.com/office/drawing/2014/main" id="{79179761-E117-4473-BB75-58E1B42B0F8E}"/>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6" name="Freeform: Shape 173">
                  <a:extLst>
                    <a:ext uri="{FF2B5EF4-FFF2-40B4-BE49-F238E27FC236}">
                      <a16:creationId xmlns:a16="http://schemas.microsoft.com/office/drawing/2014/main" id="{325CF6B6-67EC-4480-8CCC-46093B087CE6}"/>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7" name="Freeform: Shape 173">
                  <a:extLst>
                    <a:ext uri="{FF2B5EF4-FFF2-40B4-BE49-F238E27FC236}">
                      <a16:creationId xmlns:a16="http://schemas.microsoft.com/office/drawing/2014/main" id="{AEEC4F91-863D-4E1B-A20F-F45760F08797}"/>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42" name="Picture 41">
              <a:extLst>
                <a:ext uri="{FF2B5EF4-FFF2-40B4-BE49-F238E27FC236}">
                  <a16:creationId xmlns:a16="http://schemas.microsoft.com/office/drawing/2014/main" id="{21722FFC-2D04-43C1-9991-E7648C4BE2C4}"/>
                </a:ext>
              </a:extLst>
            </p:cNvPr>
            <p:cNvPicPr>
              <a:picLocks noChangeAspect="1"/>
            </p:cNvPicPr>
            <p:nvPr/>
          </p:nvPicPr>
          <p:blipFill rotWithShape="1">
            <a:blip r:embed="rId4">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48" name="Rectangle 47">
            <a:extLst>
              <a:ext uri="{FF2B5EF4-FFF2-40B4-BE49-F238E27FC236}">
                <a16:creationId xmlns:a16="http://schemas.microsoft.com/office/drawing/2014/main" id="{A4B5C3BA-0B51-4748-82A6-40EB05702A5E}"/>
              </a:ext>
            </a:extLst>
          </p:cNvPr>
          <p:cNvSpPr/>
          <p:nvPr/>
        </p:nvSpPr>
        <p:spPr>
          <a:xfrm>
            <a:off x="978774" y="1550492"/>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D12059DB-7429-49AB-B0D6-8B9686C6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248" y="2685370"/>
            <a:ext cx="571875" cy="424535"/>
          </a:xfrm>
          <a:prstGeom prst="rect">
            <a:avLst/>
          </a:prstGeom>
        </p:spPr>
      </p:pic>
      <p:sp>
        <p:nvSpPr>
          <p:cNvPr id="50" name="Rectangle 49">
            <a:extLst>
              <a:ext uri="{FF2B5EF4-FFF2-40B4-BE49-F238E27FC236}">
                <a16:creationId xmlns:a16="http://schemas.microsoft.com/office/drawing/2014/main" id="{AF86B3EB-B87D-4B11-A489-82DE2C2040A1}"/>
              </a:ext>
            </a:extLst>
          </p:cNvPr>
          <p:cNvSpPr/>
          <p:nvPr/>
        </p:nvSpPr>
        <p:spPr>
          <a:xfrm>
            <a:off x="852223" y="1222773"/>
            <a:ext cx="904414"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Polybase++</a:t>
            </a:r>
          </a:p>
        </p:txBody>
      </p:sp>
      <p:pic>
        <p:nvPicPr>
          <p:cNvPr id="51" name="Picture 4">
            <a:extLst>
              <a:ext uri="{FF2B5EF4-FFF2-40B4-BE49-F238E27FC236}">
                <a16:creationId xmlns:a16="http://schemas.microsoft.com/office/drawing/2014/main" id="{E2156C17-945F-4F67-AF7D-05E5DB7F22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775114" y="2417694"/>
            <a:ext cx="970331" cy="26273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descr="Image result for Oracle">
            <a:extLst>
              <a:ext uri="{FF2B5EF4-FFF2-40B4-BE49-F238E27FC236}">
                <a16:creationId xmlns:a16="http://schemas.microsoft.com/office/drawing/2014/main" id="{1A20A31B-67D8-4702-BAFE-68D47EBF4E85}"/>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16572" y="1308211"/>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ww.bojanglesmuseum.com/wp-content/uploads/2017/07/Cool-Microsoft-Sql-Server-Logo-98-On-Create-A-Free-Logo-with-Microsoft-Sql-Server-Logo.jpg">
            <a:extLst>
              <a:ext uri="{FF2B5EF4-FFF2-40B4-BE49-F238E27FC236}">
                <a16:creationId xmlns:a16="http://schemas.microsoft.com/office/drawing/2014/main" id="{205158C2-8F6E-4AA2-B2C1-6DA1DBA055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8458" y="1505555"/>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Image result for hdfs basic logo blue">
            <a:extLst>
              <a:ext uri="{FF2B5EF4-FFF2-40B4-BE49-F238E27FC236}">
                <a16:creationId xmlns:a16="http://schemas.microsoft.com/office/drawing/2014/main" id="{1786E14F-DAC4-429B-83E5-F6A08DAF1B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499" y="2264659"/>
            <a:ext cx="460648" cy="3347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046830F1-EACD-4B19-BF65-C382E67EB59B}"/>
              </a:ext>
            </a:extLst>
          </p:cNvPr>
          <p:cNvGrpSpPr/>
          <p:nvPr/>
        </p:nvGrpSpPr>
        <p:grpSpPr>
          <a:xfrm>
            <a:off x="9130608" y="1257813"/>
            <a:ext cx="1080557" cy="165753"/>
            <a:chOff x="9569865" y="3406625"/>
            <a:chExt cx="1080557" cy="165753"/>
          </a:xfrm>
        </p:grpSpPr>
        <p:cxnSp>
          <p:nvCxnSpPr>
            <p:cNvPr id="56" name="Straight Arrow Connector 55">
              <a:extLst>
                <a:ext uri="{FF2B5EF4-FFF2-40B4-BE49-F238E27FC236}">
                  <a16:creationId xmlns:a16="http://schemas.microsoft.com/office/drawing/2014/main" id="{BA7CD893-5CA9-42E8-85D2-9275CC3E7D5D}"/>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57" name="Straight Arrow Connector 56">
              <a:extLst>
                <a:ext uri="{FF2B5EF4-FFF2-40B4-BE49-F238E27FC236}">
                  <a16:creationId xmlns:a16="http://schemas.microsoft.com/office/drawing/2014/main" id="{40B24B25-3494-4CDC-B079-45BB6B5F120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58" name="TextBox 57">
            <a:extLst>
              <a:ext uri="{FF2B5EF4-FFF2-40B4-BE49-F238E27FC236}">
                <a16:creationId xmlns:a16="http://schemas.microsoft.com/office/drawing/2014/main" id="{BBEB53A9-728C-44D5-A3F1-5A38415D7FD1}"/>
              </a:ext>
            </a:extLst>
          </p:cNvPr>
          <p:cNvSpPr txBox="1"/>
          <p:nvPr/>
        </p:nvSpPr>
        <p:spPr>
          <a:xfrm>
            <a:off x="9277398" y="982473"/>
            <a:ext cx="805029"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grpSp>
        <p:nvGrpSpPr>
          <p:cNvPr id="59" name="Group 58">
            <a:extLst>
              <a:ext uri="{FF2B5EF4-FFF2-40B4-BE49-F238E27FC236}">
                <a16:creationId xmlns:a16="http://schemas.microsoft.com/office/drawing/2014/main" id="{039E966C-F9A3-40CB-9BE4-8DCD961EB7D3}"/>
              </a:ext>
            </a:extLst>
          </p:cNvPr>
          <p:cNvGrpSpPr/>
          <p:nvPr/>
        </p:nvGrpSpPr>
        <p:grpSpPr>
          <a:xfrm>
            <a:off x="9523537" y="657346"/>
            <a:ext cx="244414" cy="299196"/>
            <a:chOff x="965200" y="3436897"/>
            <a:chExt cx="528881" cy="647424"/>
          </a:xfrm>
        </p:grpSpPr>
        <p:grpSp>
          <p:nvGrpSpPr>
            <p:cNvPr id="60" name="Group 59">
              <a:extLst>
                <a:ext uri="{FF2B5EF4-FFF2-40B4-BE49-F238E27FC236}">
                  <a16:creationId xmlns:a16="http://schemas.microsoft.com/office/drawing/2014/main" id="{2DDD89C5-ECED-4106-B25A-182ADC2FFEBB}"/>
                </a:ext>
              </a:extLst>
            </p:cNvPr>
            <p:cNvGrpSpPr/>
            <p:nvPr/>
          </p:nvGrpSpPr>
          <p:grpSpPr>
            <a:xfrm flipH="1">
              <a:off x="965200" y="3436897"/>
              <a:ext cx="528881" cy="647424"/>
              <a:chOff x="3003960" y="3685414"/>
              <a:chExt cx="403310" cy="493707"/>
            </a:xfrm>
          </p:grpSpPr>
          <p:sp>
            <p:nvSpPr>
              <p:cNvPr id="65" name="Snip Single Corner Rectangle 26">
                <a:extLst>
                  <a:ext uri="{FF2B5EF4-FFF2-40B4-BE49-F238E27FC236}">
                    <a16:creationId xmlns:a16="http://schemas.microsoft.com/office/drawing/2014/main" id="{886AD6B8-A485-4EAD-AE71-E44C52E4253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riangle 27">
                <a:extLst>
                  <a:ext uri="{FF2B5EF4-FFF2-40B4-BE49-F238E27FC236}">
                    <a16:creationId xmlns:a16="http://schemas.microsoft.com/office/drawing/2014/main" id="{5EFBB944-6A12-4254-9C5B-CE1D62496D30}"/>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1" name="Straight Connector 60">
              <a:extLst>
                <a:ext uri="{FF2B5EF4-FFF2-40B4-BE49-F238E27FC236}">
                  <a16:creationId xmlns:a16="http://schemas.microsoft.com/office/drawing/2014/main" id="{22D72F83-1965-488A-A30A-A851B3AE38A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A99109F4-6D6D-4813-8330-562BB56C29F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BBB0069D-A70F-4FF8-8DC1-5F44CE81753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77A31475-7E2A-4CD0-9DC8-058A98B1CC50}"/>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67" name="Rectangle 66">
            <a:extLst>
              <a:ext uri="{FF2B5EF4-FFF2-40B4-BE49-F238E27FC236}">
                <a16:creationId xmlns:a16="http://schemas.microsoft.com/office/drawing/2014/main" id="{C4A2DE9F-8605-47DD-B645-2DC743342465}"/>
              </a:ext>
            </a:extLst>
          </p:cNvPr>
          <p:cNvSpPr/>
          <p:nvPr/>
        </p:nvSpPr>
        <p:spPr>
          <a:xfrm>
            <a:off x="9907840" y="2399011"/>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68" name="TextBox 67">
            <a:extLst>
              <a:ext uri="{FF2B5EF4-FFF2-40B4-BE49-F238E27FC236}">
                <a16:creationId xmlns:a16="http://schemas.microsoft.com/office/drawing/2014/main" id="{1D27C92C-239A-487D-929B-162A7B4F6BD2}"/>
              </a:ext>
            </a:extLst>
          </p:cNvPr>
          <p:cNvSpPr txBox="1"/>
          <p:nvPr/>
        </p:nvSpPr>
        <p:spPr>
          <a:xfrm>
            <a:off x="10186137" y="2997733"/>
            <a:ext cx="76014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69" name="Group 68">
            <a:extLst>
              <a:ext uri="{FF2B5EF4-FFF2-40B4-BE49-F238E27FC236}">
                <a16:creationId xmlns:a16="http://schemas.microsoft.com/office/drawing/2014/main" id="{641FD4A5-1F80-4D52-9BDD-326734F81A07}"/>
              </a:ext>
            </a:extLst>
          </p:cNvPr>
          <p:cNvGrpSpPr/>
          <p:nvPr/>
        </p:nvGrpSpPr>
        <p:grpSpPr>
          <a:xfrm>
            <a:off x="10444002" y="2699937"/>
            <a:ext cx="244414" cy="299196"/>
            <a:chOff x="965200" y="3436897"/>
            <a:chExt cx="528881" cy="647424"/>
          </a:xfrm>
        </p:grpSpPr>
        <p:grpSp>
          <p:nvGrpSpPr>
            <p:cNvPr id="70" name="Group 69">
              <a:extLst>
                <a:ext uri="{FF2B5EF4-FFF2-40B4-BE49-F238E27FC236}">
                  <a16:creationId xmlns:a16="http://schemas.microsoft.com/office/drawing/2014/main" id="{BB25BA27-A10D-4DB5-AB1E-A8F29D192F5D}"/>
                </a:ext>
              </a:extLst>
            </p:cNvPr>
            <p:cNvGrpSpPr/>
            <p:nvPr/>
          </p:nvGrpSpPr>
          <p:grpSpPr>
            <a:xfrm flipH="1">
              <a:off x="965200" y="3436897"/>
              <a:ext cx="528881" cy="647424"/>
              <a:chOff x="3003960" y="3685414"/>
              <a:chExt cx="403310" cy="493707"/>
            </a:xfrm>
          </p:grpSpPr>
          <p:sp>
            <p:nvSpPr>
              <p:cNvPr id="75" name="Snip Single Corner Rectangle 26">
                <a:extLst>
                  <a:ext uri="{FF2B5EF4-FFF2-40B4-BE49-F238E27FC236}">
                    <a16:creationId xmlns:a16="http://schemas.microsoft.com/office/drawing/2014/main" id="{4A6157EC-4969-49D0-8C99-FAEF8C590FE8}"/>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riangle 27">
                <a:extLst>
                  <a:ext uri="{FF2B5EF4-FFF2-40B4-BE49-F238E27FC236}">
                    <a16:creationId xmlns:a16="http://schemas.microsoft.com/office/drawing/2014/main" id="{5B2128D7-9220-4ED1-87F8-4DDFE0220B86}"/>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1" name="Straight Connector 70">
              <a:extLst>
                <a:ext uri="{FF2B5EF4-FFF2-40B4-BE49-F238E27FC236}">
                  <a16:creationId xmlns:a16="http://schemas.microsoft.com/office/drawing/2014/main" id="{B419F341-2616-4DE0-B6D4-879ACDB4D52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72" name="Straight Connector 71">
              <a:extLst>
                <a:ext uri="{FF2B5EF4-FFF2-40B4-BE49-F238E27FC236}">
                  <a16:creationId xmlns:a16="http://schemas.microsoft.com/office/drawing/2014/main" id="{1CF69118-9995-4C3D-9FB5-D1444FE1965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73" name="Straight Connector 72">
              <a:extLst>
                <a:ext uri="{FF2B5EF4-FFF2-40B4-BE49-F238E27FC236}">
                  <a16:creationId xmlns:a16="http://schemas.microsoft.com/office/drawing/2014/main" id="{09C21CF7-62C1-4EB4-9B10-D57501CDE69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74" name="Straight Connector 73">
              <a:extLst>
                <a:ext uri="{FF2B5EF4-FFF2-40B4-BE49-F238E27FC236}">
                  <a16:creationId xmlns:a16="http://schemas.microsoft.com/office/drawing/2014/main" id="{5B841921-3670-429C-B578-CCC3F67E30D8}"/>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77" name="Group 76">
            <a:extLst>
              <a:ext uri="{FF2B5EF4-FFF2-40B4-BE49-F238E27FC236}">
                <a16:creationId xmlns:a16="http://schemas.microsoft.com/office/drawing/2014/main" id="{F9C4AE1D-137D-4401-BE08-D324F18D2126}"/>
              </a:ext>
            </a:extLst>
          </p:cNvPr>
          <p:cNvGrpSpPr/>
          <p:nvPr/>
        </p:nvGrpSpPr>
        <p:grpSpPr>
          <a:xfrm>
            <a:off x="10483332" y="1709199"/>
            <a:ext cx="165754" cy="851821"/>
            <a:chOff x="10621938" y="3597012"/>
            <a:chExt cx="165754" cy="1080557"/>
          </a:xfrm>
        </p:grpSpPr>
        <p:cxnSp>
          <p:nvCxnSpPr>
            <p:cNvPr id="78" name="Straight Arrow Connector 77">
              <a:extLst>
                <a:ext uri="{FF2B5EF4-FFF2-40B4-BE49-F238E27FC236}">
                  <a16:creationId xmlns:a16="http://schemas.microsoft.com/office/drawing/2014/main" id="{736A20B9-B547-4B8C-8857-41936C36615D}"/>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79" name="Straight Arrow Connector 78">
              <a:extLst>
                <a:ext uri="{FF2B5EF4-FFF2-40B4-BE49-F238E27FC236}">
                  <a16:creationId xmlns:a16="http://schemas.microsoft.com/office/drawing/2014/main" id="{DB26AB87-EF97-4BE7-8E80-F7519C6230BB}"/>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80" name="Group 79">
            <a:extLst>
              <a:ext uri="{FF2B5EF4-FFF2-40B4-BE49-F238E27FC236}">
                <a16:creationId xmlns:a16="http://schemas.microsoft.com/office/drawing/2014/main" id="{B4601206-A874-49CE-A348-9F59882D384E}"/>
              </a:ext>
            </a:extLst>
          </p:cNvPr>
          <p:cNvGrpSpPr/>
          <p:nvPr/>
        </p:nvGrpSpPr>
        <p:grpSpPr>
          <a:xfrm>
            <a:off x="10316626" y="957493"/>
            <a:ext cx="499166" cy="640202"/>
            <a:chOff x="10344945" y="2179929"/>
            <a:chExt cx="401613" cy="515089"/>
          </a:xfrm>
        </p:grpSpPr>
        <p:sp>
          <p:nvSpPr>
            <p:cNvPr id="81" name="Rectangle 80">
              <a:extLst>
                <a:ext uri="{FF2B5EF4-FFF2-40B4-BE49-F238E27FC236}">
                  <a16:creationId xmlns:a16="http://schemas.microsoft.com/office/drawing/2014/main" id="{E11FE394-785F-4F2A-A001-E92AFB180F6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82" name="Freeform 188">
              <a:extLst>
                <a:ext uri="{FF2B5EF4-FFF2-40B4-BE49-F238E27FC236}">
                  <a16:creationId xmlns:a16="http://schemas.microsoft.com/office/drawing/2014/main" id="{3152C694-7002-4A9E-909E-719B56DEAAE4}"/>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3" name="Group 82">
            <a:extLst>
              <a:ext uri="{FF2B5EF4-FFF2-40B4-BE49-F238E27FC236}">
                <a16:creationId xmlns:a16="http://schemas.microsoft.com/office/drawing/2014/main" id="{99E1CCE0-510E-4ED5-8A0C-40B4B36BF134}"/>
              </a:ext>
            </a:extLst>
          </p:cNvPr>
          <p:cNvGrpSpPr/>
          <p:nvPr/>
        </p:nvGrpSpPr>
        <p:grpSpPr>
          <a:xfrm>
            <a:off x="9862756" y="3206719"/>
            <a:ext cx="344110" cy="452325"/>
            <a:chOff x="4373323" y="1855264"/>
            <a:chExt cx="2771333" cy="3642856"/>
          </a:xfrm>
        </p:grpSpPr>
        <p:sp>
          <p:nvSpPr>
            <p:cNvPr id="84" name="Freeform: Shape 83">
              <a:extLst>
                <a:ext uri="{FF2B5EF4-FFF2-40B4-BE49-F238E27FC236}">
                  <a16:creationId xmlns:a16="http://schemas.microsoft.com/office/drawing/2014/main" id="{1D776D36-C288-429E-AE79-1E7D518C9DB8}"/>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5" name="Freeform: Shape 84">
              <a:extLst>
                <a:ext uri="{FF2B5EF4-FFF2-40B4-BE49-F238E27FC236}">
                  <a16:creationId xmlns:a16="http://schemas.microsoft.com/office/drawing/2014/main" id="{3F1B382B-FEC7-4955-BECF-2B267AE68292}"/>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6" name="Group 85">
            <a:extLst>
              <a:ext uri="{FF2B5EF4-FFF2-40B4-BE49-F238E27FC236}">
                <a16:creationId xmlns:a16="http://schemas.microsoft.com/office/drawing/2014/main" id="{BD10CCBB-A148-4792-AE9E-BCD3BB98994D}"/>
              </a:ext>
            </a:extLst>
          </p:cNvPr>
          <p:cNvGrpSpPr/>
          <p:nvPr/>
        </p:nvGrpSpPr>
        <p:grpSpPr>
          <a:xfrm>
            <a:off x="9735765" y="824867"/>
            <a:ext cx="147488" cy="193870"/>
            <a:chOff x="4373323" y="1855264"/>
            <a:chExt cx="2771333" cy="3642856"/>
          </a:xfrm>
        </p:grpSpPr>
        <p:sp>
          <p:nvSpPr>
            <p:cNvPr id="87" name="Freeform: Shape 86">
              <a:extLst>
                <a:ext uri="{FF2B5EF4-FFF2-40B4-BE49-F238E27FC236}">
                  <a16:creationId xmlns:a16="http://schemas.microsoft.com/office/drawing/2014/main" id="{25FB483B-71AB-44D3-AF86-FB6A4AA3B26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8" name="Freeform: Shape 87">
              <a:extLst>
                <a:ext uri="{FF2B5EF4-FFF2-40B4-BE49-F238E27FC236}">
                  <a16:creationId xmlns:a16="http://schemas.microsoft.com/office/drawing/2014/main" id="{811BEC64-20BA-4A43-B8DD-04D1218BE7F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89" name="Connector: Elbow 88">
            <a:extLst>
              <a:ext uri="{FF2B5EF4-FFF2-40B4-BE49-F238E27FC236}">
                <a16:creationId xmlns:a16="http://schemas.microsoft.com/office/drawing/2014/main" id="{60FE9D31-F22F-4C0B-B871-35DD9C3F75DF}"/>
              </a:ext>
            </a:extLst>
          </p:cNvPr>
          <p:cNvCxnSpPr>
            <a:cxnSpLocks/>
          </p:cNvCxnSpPr>
          <p:nvPr/>
        </p:nvCxnSpPr>
        <p:spPr>
          <a:xfrm rot="10800000">
            <a:off x="692066" y="543716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BAF23CB-F5D3-4FD0-AEA9-C8A4CE19542D}"/>
              </a:ext>
            </a:extLst>
          </p:cNvPr>
          <p:cNvCxnSpPr>
            <a:cxnSpLocks/>
          </p:cNvCxnSpPr>
          <p:nvPr/>
        </p:nvCxnSpPr>
        <p:spPr>
          <a:xfrm flipV="1">
            <a:off x="1237720" y="5033475"/>
            <a:ext cx="1689294" cy="19743"/>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99692B3-0292-45F4-A6FB-65BD456E0D03}"/>
              </a:ext>
            </a:extLst>
          </p:cNvPr>
          <p:cNvGrpSpPr/>
          <p:nvPr/>
        </p:nvGrpSpPr>
        <p:grpSpPr>
          <a:xfrm>
            <a:off x="1523864" y="5967752"/>
            <a:ext cx="608721" cy="615212"/>
            <a:chOff x="7632206" y="4181475"/>
            <a:chExt cx="1932899" cy="1953509"/>
          </a:xfrm>
        </p:grpSpPr>
        <p:sp>
          <p:nvSpPr>
            <p:cNvPr id="92" name="Rectangle 91">
              <a:extLst>
                <a:ext uri="{FF2B5EF4-FFF2-40B4-BE49-F238E27FC236}">
                  <a16:creationId xmlns:a16="http://schemas.microsoft.com/office/drawing/2014/main" id="{D7E82521-DEDA-4B09-A9AA-32052D21D2D7}"/>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3" name="Triangle 35">
              <a:extLst>
                <a:ext uri="{FF2B5EF4-FFF2-40B4-BE49-F238E27FC236}">
                  <a16:creationId xmlns:a16="http://schemas.microsoft.com/office/drawing/2014/main" id="{2934BD54-0D7E-44CC-9924-A2B412351676}"/>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4" name="Triangle 36">
              <a:extLst>
                <a:ext uri="{FF2B5EF4-FFF2-40B4-BE49-F238E27FC236}">
                  <a16:creationId xmlns:a16="http://schemas.microsoft.com/office/drawing/2014/main" id="{4EDD0B6F-7FF8-48D0-85BE-0AC368773A43}"/>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5" name="Rectangle 94">
              <a:extLst>
                <a:ext uri="{FF2B5EF4-FFF2-40B4-BE49-F238E27FC236}">
                  <a16:creationId xmlns:a16="http://schemas.microsoft.com/office/drawing/2014/main" id="{EB55982A-8F13-4070-8387-FA3872D891DA}"/>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6" name="Oval 95">
              <a:extLst>
                <a:ext uri="{FF2B5EF4-FFF2-40B4-BE49-F238E27FC236}">
                  <a16:creationId xmlns:a16="http://schemas.microsoft.com/office/drawing/2014/main" id="{858144C1-3074-42FB-B72E-ADB8D7E0F370}"/>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7" name="Oval 96">
              <a:extLst>
                <a:ext uri="{FF2B5EF4-FFF2-40B4-BE49-F238E27FC236}">
                  <a16:creationId xmlns:a16="http://schemas.microsoft.com/office/drawing/2014/main" id="{920617C0-340A-4F1F-9F04-305FB035DA22}"/>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0FC201CB-76A2-41D4-8B3D-936F6E3DE459}"/>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CD1E5CAE-93A1-4E44-9E63-90960BC6C22C}"/>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9AB0F826-0949-4A48-9A0F-7BAFAAAD0F47}"/>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01" name="TextBox 100">
            <a:extLst>
              <a:ext uri="{FF2B5EF4-FFF2-40B4-BE49-F238E27FC236}">
                <a16:creationId xmlns:a16="http://schemas.microsoft.com/office/drawing/2014/main" id="{4D13CFE0-7786-4CCE-808D-E1F47AAA1FC4}"/>
              </a:ext>
            </a:extLst>
          </p:cNvPr>
          <p:cNvSpPr txBox="1"/>
          <p:nvPr/>
        </p:nvSpPr>
        <p:spPr>
          <a:xfrm>
            <a:off x="2939009" y="4264652"/>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102" name="Group 101">
            <a:extLst>
              <a:ext uri="{FF2B5EF4-FFF2-40B4-BE49-F238E27FC236}">
                <a16:creationId xmlns:a16="http://schemas.microsoft.com/office/drawing/2014/main" id="{E41DB27D-B965-46A7-8B31-E4348D5D75AD}"/>
              </a:ext>
            </a:extLst>
          </p:cNvPr>
          <p:cNvGrpSpPr>
            <a:grpSpLocks noChangeAspect="1"/>
          </p:cNvGrpSpPr>
          <p:nvPr/>
        </p:nvGrpSpPr>
        <p:grpSpPr bwMode="auto">
          <a:xfrm>
            <a:off x="3057346" y="4966250"/>
            <a:ext cx="418209" cy="420053"/>
            <a:chOff x="522" y="2880"/>
            <a:chExt cx="908" cy="912"/>
          </a:xfrm>
          <a:solidFill>
            <a:schemeClr val="accent1"/>
          </a:solidFill>
        </p:grpSpPr>
        <p:sp>
          <p:nvSpPr>
            <p:cNvPr id="103" name="Freeform 5">
              <a:extLst>
                <a:ext uri="{FF2B5EF4-FFF2-40B4-BE49-F238E27FC236}">
                  <a16:creationId xmlns:a16="http://schemas.microsoft.com/office/drawing/2014/main" id="{41159C5E-83CA-4497-86B2-27FFC1BC7D8F}"/>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04" name="Freeform 6">
              <a:extLst>
                <a:ext uri="{FF2B5EF4-FFF2-40B4-BE49-F238E27FC236}">
                  <a16:creationId xmlns:a16="http://schemas.microsoft.com/office/drawing/2014/main" id="{43B52999-19D1-40B0-9D48-A5B6172A9136}"/>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7FB41209-6F6F-4E43-8F6F-8611E9032A3A}"/>
              </a:ext>
            </a:extLst>
          </p:cNvPr>
          <p:cNvGrpSpPr/>
          <p:nvPr/>
        </p:nvGrpSpPr>
        <p:grpSpPr>
          <a:xfrm>
            <a:off x="3005087" y="5495713"/>
            <a:ext cx="469199" cy="808027"/>
            <a:chOff x="10695214" y="4270043"/>
            <a:chExt cx="860430" cy="1481780"/>
          </a:xfrm>
        </p:grpSpPr>
        <p:pic>
          <p:nvPicPr>
            <p:cNvPr id="106" name="Picture 105">
              <a:extLst>
                <a:ext uri="{FF2B5EF4-FFF2-40B4-BE49-F238E27FC236}">
                  <a16:creationId xmlns:a16="http://schemas.microsoft.com/office/drawing/2014/main" id="{191631EC-C805-4D35-A6FA-9516E891375F}"/>
                </a:ext>
              </a:extLst>
            </p:cNvPr>
            <p:cNvPicPr>
              <a:picLocks noChangeAspect="1"/>
            </p:cNvPicPr>
            <p:nvPr/>
          </p:nvPicPr>
          <p:blipFill rotWithShape="1">
            <a:blip r:embed="rId11"/>
            <a:srcRect r="56128"/>
            <a:stretch/>
          </p:blipFill>
          <p:spPr>
            <a:xfrm>
              <a:off x="10767230" y="4270043"/>
              <a:ext cx="716398" cy="952542"/>
            </a:xfrm>
            <a:prstGeom prst="rect">
              <a:avLst/>
            </a:prstGeom>
          </p:spPr>
        </p:pic>
        <p:pic>
          <p:nvPicPr>
            <p:cNvPr id="107" name="Picture 106">
              <a:extLst>
                <a:ext uri="{FF2B5EF4-FFF2-40B4-BE49-F238E27FC236}">
                  <a16:creationId xmlns:a16="http://schemas.microsoft.com/office/drawing/2014/main" id="{6F551FA5-CED3-49C1-A5E9-8F444361A525}"/>
                </a:ext>
              </a:extLst>
            </p:cNvPr>
            <p:cNvPicPr>
              <a:picLocks noChangeAspect="1"/>
            </p:cNvPicPr>
            <p:nvPr/>
          </p:nvPicPr>
          <p:blipFill rotWithShape="1">
            <a:blip r:embed="rId11"/>
            <a:srcRect l="47307" t="34734" b="16030"/>
            <a:stretch/>
          </p:blipFill>
          <p:spPr>
            <a:xfrm>
              <a:off x="10695214" y="5282823"/>
              <a:ext cx="860430" cy="469000"/>
            </a:xfrm>
            <a:prstGeom prst="rect">
              <a:avLst/>
            </a:prstGeom>
          </p:spPr>
        </p:pic>
      </p:grpSp>
      <p:grpSp>
        <p:nvGrpSpPr>
          <p:cNvPr id="108" name="Group 107">
            <a:extLst>
              <a:ext uri="{FF2B5EF4-FFF2-40B4-BE49-F238E27FC236}">
                <a16:creationId xmlns:a16="http://schemas.microsoft.com/office/drawing/2014/main" id="{6F210315-F6BC-4DA2-8AE3-4D7C69705442}"/>
              </a:ext>
            </a:extLst>
          </p:cNvPr>
          <p:cNvGrpSpPr/>
          <p:nvPr/>
        </p:nvGrpSpPr>
        <p:grpSpPr>
          <a:xfrm>
            <a:off x="442483" y="4659261"/>
            <a:ext cx="499166" cy="640202"/>
            <a:chOff x="10344945" y="2179929"/>
            <a:chExt cx="401613" cy="515089"/>
          </a:xfrm>
        </p:grpSpPr>
        <p:sp>
          <p:nvSpPr>
            <p:cNvPr id="109" name="Rectangle 108">
              <a:extLst>
                <a:ext uri="{FF2B5EF4-FFF2-40B4-BE49-F238E27FC236}">
                  <a16:creationId xmlns:a16="http://schemas.microsoft.com/office/drawing/2014/main" id="{549E97D0-8ED3-4D5D-9540-F5C7C8DC542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110" name="Freeform 188">
              <a:extLst>
                <a:ext uri="{FF2B5EF4-FFF2-40B4-BE49-F238E27FC236}">
                  <a16:creationId xmlns:a16="http://schemas.microsoft.com/office/drawing/2014/main" id="{FCF63706-B4D4-4C40-853E-A3D4070A635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11" name="Connector: Elbow 110">
            <a:extLst>
              <a:ext uri="{FF2B5EF4-FFF2-40B4-BE49-F238E27FC236}">
                <a16:creationId xmlns:a16="http://schemas.microsoft.com/office/drawing/2014/main" id="{B7A5E3C5-4E6D-4F26-8EFD-A3F6C4C1A22C}"/>
              </a:ext>
            </a:extLst>
          </p:cNvPr>
          <p:cNvCxnSpPr>
            <a:cxnSpLocks/>
          </p:cNvCxnSpPr>
          <p:nvPr/>
        </p:nvCxnSpPr>
        <p:spPr>
          <a:xfrm rot="10800000" flipV="1">
            <a:off x="2268612" y="5585537"/>
            <a:ext cx="658403" cy="639209"/>
          </a:xfrm>
          <a:prstGeom prst="bentConnector3">
            <a:avLst>
              <a:gd name="adj1" fmla="val 50000"/>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5F8EDC98-2499-4B7F-AA8A-17B73EFDE2DB}"/>
              </a:ext>
            </a:extLst>
          </p:cNvPr>
          <p:cNvSpPr/>
          <p:nvPr/>
        </p:nvSpPr>
        <p:spPr>
          <a:xfrm>
            <a:off x="9069956" y="1725796"/>
            <a:ext cx="1125629"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Secure Enclaves</a:t>
            </a:r>
          </a:p>
        </p:txBody>
      </p:sp>
      <p:sp>
        <p:nvSpPr>
          <p:cNvPr id="113" name="Rectangle 112">
            <a:extLst>
              <a:ext uri="{FF2B5EF4-FFF2-40B4-BE49-F238E27FC236}">
                <a16:creationId xmlns:a16="http://schemas.microsoft.com/office/drawing/2014/main" id="{16EAC972-2B9E-4A67-A290-E172936123D7}"/>
              </a:ext>
            </a:extLst>
          </p:cNvPr>
          <p:cNvSpPr/>
          <p:nvPr/>
        </p:nvSpPr>
        <p:spPr>
          <a:xfrm>
            <a:off x="9263374" y="4220531"/>
            <a:ext cx="1279517"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Azure Data Studio</a:t>
            </a:r>
          </a:p>
        </p:txBody>
      </p:sp>
      <p:pic>
        <p:nvPicPr>
          <p:cNvPr id="114" name="Picture 8">
            <a:extLst>
              <a:ext uri="{FF2B5EF4-FFF2-40B4-BE49-F238E27FC236}">
                <a16:creationId xmlns:a16="http://schemas.microsoft.com/office/drawing/2014/main" id="{E8E9DBAF-3D0B-4466-8B82-0216E6B918F8}"/>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775114" y="2029043"/>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137936B5-0AA5-4374-A746-44AE942097E4}"/>
              </a:ext>
            </a:extLst>
          </p:cNvPr>
          <p:cNvSpPr txBox="1"/>
          <p:nvPr/>
        </p:nvSpPr>
        <p:spPr>
          <a:xfrm>
            <a:off x="1626966" y="3187345"/>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116" name="Freeform: Shape 115">
            <a:extLst>
              <a:ext uri="{FF2B5EF4-FFF2-40B4-BE49-F238E27FC236}">
                <a16:creationId xmlns:a16="http://schemas.microsoft.com/office/drawing/2014/main" id="{3FD09716-B460-4570-B682-9E5532F3A764}"/>
              </a:ext>
            </a:extLst>
          </p:cNvPr>
          <p:cNvSpPr/>
          <p:nvPr/>
        </p:nvSpPr>
        <p:spPr bwMode="auto">
          <a:xfrm>
            <a:off x="1816572" y="2734687"/>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BCEB491B-0F39-4027-A37A-9E44B5EC70E1}"/>
              </a:ext>
            </a:extLst>
          </p:cNvPr>
          <p:cNvPicPr>
            <a:picLocks noChangeAspect="1"/>
          </p:cNvPicPr>
          <p:nvPr/>
        </p:nvPicPr>
        <p:blipFill>
          <a:blip r:embed="rId13"/>
          <a:stretch>
            <a:fillRect/>
          </a:stretch>
        </p:blipFill>
        <p:spPr>
          <a:xfrm>
            <a:off x="8314021" y="4567355"/>
            <a:ext cx="3403071" cy="1942003"/>
          </a:xfrm>
          <a:prstGeom prst="rect">
            <a:avLst/>
          </a:prstGeom>
        </p:spPr>
      </p:pic>
    </p:spTree>
    <p:extLst>
      <p:ext uri="{BB962C8B-B14F-4D97-AF65-F5344CB8AC3E}">
        <p14:creationId xmlns:p14="http://schemas.microsoft.com/office/powerpoint/2010/main" val="544069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8" grpId="0" animBg="1"/>
      <p:bldP spid="50" grpId="0"/>
      <p:bldP spid="58" grpId="0"/>
      <p:bldP spid="67" grpId="0" animBg="1"/>
      <p:bldP spid="68" grpId="0"/>
      <p:bldP spid="101" grpId="0"/>
      <p:bldP spid="112" grpId="0"/>
      <p:bldP spid="113" grpId="0"/>
      <p:bldP spid="115" grpId="0"/>
      <p:bldP spid="1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ags/tag2.xml><?xml version="1.0" encoding="utf-8"?>
<p:tagLst xmlns:a="http://schemas.openxmlformats.org/drawingml/2006/main" xmlns:r="http://schemas.openxmlformats.org/officeDocument/2006/relationships" xmlns:p="http://schemas.openxmlformats.org/presentationml/2006/main">
  <p:tag name="TIMING" val="|20.5|11.2|15"/>
</p:tagLst>
</file>

<file path=ppt/tags/tag3.xml><?xml version="1.0" encoding="utf-8"?>
<p:tagLst xmlns:a="http://schemas.openxmlformats.org/drawingml/2006/main" xmlns:r="http://schemas.openxmlformats.org/officeDocument/2006/relationships" xmlns:p="http://schemas.openxmlformats.org/presentationml/2006/main">
  <p:tag name="TIMING" val="|20.5|11.2|15"/>
</p:tagLst>
</file>

<file path=ppt/tags/tag4.xml><?xml version="1.0" encoding="utf-8"?>
<p:tagLst xmlns:a="http://schemas.openxmlformats.org/drawingml/2006/main" xmlns:r="http://schemas.openxmlformats.org/officeDocument/2006/relationships" xmlns:p="http://schemas.openxmlformats.org/presentationml/2006/main">
  <p:tag name="TIMING" val="|20.5|11.2|15"/>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5-30664_S4_Q1_FY16_Light_Template">
  <a:themeElements>
    <a:clrScheme name="Custom 39">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xml><?xml version="1.0" encoding="utf-8"?>
<a:theme xmlns:a="http://schemas.openxmlformats.org/drawingml/2006/main" name="1_5-30664_S4_Q1_FY16_Light_Template">
  <a:themeElements>
    <a:clrScheme name="Custom 39">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5.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990F116-B58F-4255-B05B-DA3808E0E5C6}">
  <ds:schemaRefs>
    <ds:schemaRef ds:uri="http://purl.org/dc/dcmitype/"/>
    <ds:schemaRef ds:uri="9d1f81f6-e953-47ea-988e-33ed651c58e6"/>
    <ds:schemaRef ds:uri="http://schemas.microsoft.com/sharepoint/v3"/>
    <ds:schemaRef ds:uri="5a4b3278-325d-441a-b38f-6f1926bc734e"/>
    <ds:schemaRef ds:uri="http://purl.org/dc/elements/1.1/"/>
    <ds:schemaRef ds:uri="http://schemas.microsoft.com/office/2006/metadata/properties"/>
    <ds:schemaRef ds:uri="http://schemas.microsoft.com/office/2006/documentManagement/types"/>
    <ds:schemaRef ds:uri="230e9df3-be65-4c73-a93b-d1236ebd677e"/>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7359</TotalTime>
  <Words>7857</Words>
  <Application>Microsoft Office PowerPoint</Application>
  <PresentationFormat>Widescreen</PresentationFormat>
  <Paragraphs>1457</Paragraphs>
  <Slides>86</Slides>
  <Notes>62</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86</vt:i4>
      </vt:variant>
    </vt:vector>
  </HeadingPairs>
  <TitlesOfParts>
    <vt:vector size="102" baseType="lpstr">
      <vt:lpstr>&amp;quot</vt:lpstr>
      <vt:lpstr>Arial</vt:lpstr>
      <vt:lpstr>Calibri</vt:lpstr>
      <vt:lpstr>Consolas</vt:lpstr>
      <vt:lpstr>Segoe UI</vt:lpstr>
      <vt:lpstr>Segoe UI Black</vt:lpstr>
      <vt:lpstr>Segoe UI Light</vt:lpstr>
      <vt:lpstr>Segoe UI Semibold</vt:lpstr>
      <vt:lpstr>Segoe UI Semilight</vt:lpstr>
      <vt:lpstr>Wingdings</vt:lpstr>
      <vt:lpstr>Wingdings 3</vt:lpstr>
      <vt:lpstr>5-50203_Microsoft_Ignite_Template</vt:lpstr>
      <vt:lpstr>1_5-50203_Microsoft_Ignite_Template</vt:lpstr>
      <vt:lpstr>5-30664_S4_Q1_FY16_Light_Template</vt:lpstr>
      <vt:lpstr>1_5-30664_S4_Q1_FY16_Light_Template</vt:lpstr>
      <vt:lpstr>3_WHITE TEMPLATE</vt:lpstr>
      <vt:lpstr>Modernize your database with SQL Server 2019</vt:lpstr>
      <vt:lpstr>The Workshop</vt:lpstr>
      <vt:lpstr>Module 1: Why SQL Server 2019?</vt:lpstr>
      <vt:lpstr>SQL Server end of support</vt:lpstr>
      <vt:lpstr>Azure Data Modernization Choices</vt:lpstr>
      <vt:lpstr>The innovation of SQL Server 2016 and 2017</vt:lpstr>
      <vt:lpstr>PowerPoint Presentation</vt:lpstr>
      <vt:lpstr>Modernize on premises with SQL Server 2019</vt:lpstr>
      <vt:lpstr>PowerPoint Presentation</vt:lpstr>
      <vt:lpstr>The Azure Data Studio tools experience </vt:lpstr>
      <vt:lpstr>Module 2: Intelligent Performance</vt:lpstr>
      <vt:lpstr>PowerPoint Presentation</vt:lpstr>
      <vt:lpstr>Module 2 Activity: The intelligent database</vt:lpstr>
      <vt:lpstr>Intelligent Performance with SQL Server The intelligent database </vt:lpstr>
      <vt:lpstr>Intelligent Query Processing</vt:lpstr>
      <vt:lpstr>Module 2 Activity: The intelligent database</vt:lpstr>
      <vt:lpstr>Lightweight Query Profiling</vt:lpstr>
      <vt:lpstr>Module 2 Activity: The intelligent database</vt:lpstr>
      <vt:lpstr>SQL Server and Persistent Memory</vt:lpstr>
      <vt:lpstr>Tempdb just runs faster (Planned Feature)</vt:lpstr>
      <vt:lpstr>Module 3: New Security Capabilities</vt:lpstr>
      <vt:lpstr>Mission critical security Confidential computing  </vt:lpstr>
      <vt:lpstr>Data Classification and Auditing</vt:lpstr>
      <vt:lpstr>Static Data Masking</vt:lpstr>
      <vt:lpstr>Module 3 Activity: Security and SQL Server</vt:lpstr>
      <vt:lpstr>Module 4: Mission Critical Availability</vt:lpstr>
      <vt:lpstr>Mission critical availability Keep SQL Server running </vt:lpstr>
      <vt:lpstr>Using Online Indexing in SQL Server 2019</vt:lpstr>
      <vt:lpstr>Always On Availability Group Enhancements</vt:lpstr>
      <vt:lpstr>Clusterless Availability Groups</vt:lpstr>
      <vt:lpstr>SQL Server Recovery and rollback</vt:lpstr>
      <vt:lpstr>Transactions accelerated</vt:lpstr>
      <vt:lpstr>Module 4 Activity: Mission Critical Availability</vt:lpstr>
      <vt:lpstr>Module 5: The Modern Development Platform</vt:lpstr>
      <vt:lpstr>The modern development platform </vt:lpstr>
      <vt:lpstr>Enhancing the developer experience</vt:lpstr>
      <vt:lpstr>SQL Server Graph Database</vt:lpstr>
      <vt:lpstr>SQL Server Extensibility</vt:lpstr>
      <vt:lpstr>Module 5 Activity: The modern development platform</vt:lpstr>
      <vt:lpstr>Module 6: SQL Server on Linux</vt:lpstr>
      <vt:lpstr>PowerPoint Presentation</vt:lpstr>
      <vt:lpstr>SQL Server on Linux – What have we learned?</vt:lpstr>
      <vt:lpstr>What’s in SQL Server on Linux</vt:lpstr>
      <vt:lpstr>The Architecture of SQL Server on Linux </vt:lpstr>
      <vt:lpstr>The Deployment Experience</vt:lpstr>
      <vt:lpstr>Configuring and Updating SQL Server on Linux</vt:lpstr>
      <vt:lpstr>SQL Server on Linux</vt:lpstr>
      <vt:lpstr>HADR with SQL Server on Linux</vt:lpstr>
      <vt:lpstr>SQL Server 2019 and Linux</vt:lpstr>
      <vt:lpstr>Module 6 Activity: SQL Server Linux</vt:lpstr>
      <vt:lpstr>Module 7: SQL Server Containers and Kubernetes (k8s)</vt:lpstr>
      <vt:lpstr>Why Containers?</vt:lpstr>
      <vt:lpstr>Containers Explained</vt:lpstr>
      <vt:lpstr>SQL Server Images</vt:lpstr>
      <vt:lpstr>Running a SQL Server Container</vt:lpstr>
      <vt:lpstr>How do I update a SQL Server Container?</vt:lpstr>
      <vt:lpstr>Building your own image</vt:lpstr>
      <vt:lpstr>Welcome to the new world of patch and upgrade</vt:lpstr>
      <vt:lpstr>Module 7 Activity: SQL Server Containers</vt:lpstr>
      <vt:lpstr>Kubernetes (k8s) in a nutshell</vt:lpstr>
      <vt:lpstr>Let’s hear from an expert on k8s</vt:lpstr>
      <vt:lpstr>k8s implementations</vt:lpstr>
      <vt:lpstr>SQL Server - Shared storage HA in Kubernetes</vt:lpstr>
      <vt:lpstr>SQL Server 2019  Always On Availability Groups on Kubernetes </vt:lpstr>
      <vt:lpstr>Module 8: SQL Server Data Virtualization</vt:lpstr>
      <vt:lpstr>What is SQL Server Polybase?</vt:lpstr>
      <vt:lpstr>Polybase as a Semantic Layer</vt:lpstr>
      <vt:lpstr>Polybase and Other Connectors</vt:lpstr>
      <vt:lpstr>SQL Server 2019: Data Virtualization</vt:lpstr>
      <vt:lpstr>Module 8 Activity: The SQL Server Data Hub</vt:lpstr>
      <vt:lpstr>SQL Server 2019 Big Data Clusters and Polybase</vt:lpstr>
      <vt:lpstr>SQL Server 2019 Big Data Cluster Scenarios</vt:lpstr>
      <vt:lpstr>SQL Server Big Data Cluster Architecture</vt:lpstr>
      <vt:lpstr>Azure Data Studio and Data Virtualization</vt:lpstr>
      <vt:lpstr>Module 8 Activity: SQL Server Big Data Clusters</vt:lpstr>
      <vt:lpstr>Module 9: What is else is new in SQL Server 2019</vt:lpstr>
      <vt:lpstr>The Customer Voice</vt:lpstr>
      <vt:lpstr>Module 10: Migrating and Next Steps</vt:lpstr>
      <vt:lpstr>Migration to the Modern SQL Server</vt:lpstr>
      <vt:lpstr>Database Compatibility Certification</vt:lpstr>
      <vt:lpstr>Microsoft stands by DB Compat based certification</vt:lpstr>
      <vt:lpstr>Query Tuning Assistant (QTA)</vt:lpstr>
      <vt:lpstr>Module 10 Activity: Query Tuning Assistant (QTA)</vt:lpstr>
      <vt:lpstr>What are your next steps?</vt:lpstr>
      <vt:lpstr>What’s Next for SQL Server?</vt:lpstr>
      <vt:lpstr>Learn more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14</cp:revision>
  <dcterms:created xsi:type="dcterms:W3CDTF">2018-08-10T17:04:28Z</dcterms:created>
  <dcterms:modified xsi:type="dcterms:W3CDTF">2019-02-28T12:01:08Z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